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2" r:id="rId4"/>
    <p:sldId id="261" r:id="rId5"/>
    <p:sldId id="267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80" r:id="rId14"/>
    <p:sldId id="296" r:id="rId15"/>
    <p:sldId id="292" r:id="rId16"/>
    <p:sldId id="265" r:id="rId17"/>
    <p:sldId id="277" r:id="rId18"/>
    <p:sldId id="276" r:id="rId19"/>
    <p:sldId id="273" r:id="rId20"/>
    <p:sldId id="278" r:id="rId21"/>
    <p:sldId id="290" r:id="rId22"/>
    <p:sldId id="293" r:id="rId23"/>
    <p:sldId id="298" r:id="rId24"/>
    <p:sldId id="297" r:id="rId25"/>
    <p:sldId id="299" r:id="rId26"/>
    <p:sldId id="272" r:id="rId27"/>
    <p:sldId id="279" r:id="rId28"/>
    <p:sldId id="287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5C0C-EE2F-41E6-BB8B-FD662862D4F1}" type="datetimeFigureOut">
              <a:rPr lang="pt-BR" smtClean="0"/>
              <a:pPr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esleydominices@saoluis.ma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292494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-144016" y="-27384"/>
            <a:ext cx="946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/>
              <a:t>SECRETARIA MUNICIPAL DE ADMINISTRAÇÃO DE SÃO LUÍS-MA</a:t>
            </a:r>
            <a:endParaRPr lang="pt-BR" sz="27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-142876" y="941526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75000"/>
                  </a:schemeClr>
                </a:solidFill>
              </a:rPr>
              <a:t>Sistema: Portal de Relatórios</a:t>
            </a:r>
          </a:p>
          <a:p>
            <a:pPr algn="ctr"/>
            <a:endParaRPr lang="pt-BR" sz="4000" b="1" dirty="0" smtClean="0"/>
          </a:p>
          <a:p>
            <a:pPr algn="ctr"/>
            <a:r>
              <a:rPr lang="pt-BR" sz="4000" b="1" dirty="0" smtClean="0"/>
              <a:t>Tema</a:t>
            </a:r>
            <a:r>
              <a:rPr lang="pt-BR" sz="4000" b="1" dirty="0"/>
              <a:t>: </a:t>
            </a:r>
            <a:r>
              <a:rPr lang="pt-BR" sz="3600" dirty="0"/>
              <a:t>Auditoria na Folha de Pagamento</a:t>
            </a:r>
          </a:p>
          <a:p>
            <a:pPr algn="ctr"/>
            <a:endParaRPr lang="pt-BR" sz="3600" b="1" u="sng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6411160" y="4221088"/>
            <a:ext cx="255332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u="sng" dirty="0" smtClean="0"/>
              <a:t>Equipe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Marcos Serra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Letícia Corrêa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Paulo Cardoso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Wesley </a:t>
            </a:r>
            <a:r>
              <a:rPr lang="pt-BR" sz="2200" b="1" i="1" dirty="0" err="1" smtClean="0"/>
              <a:t>Dominices</a:t>
            </a:r>
            <a:endParaRPr lang="pt-BR" sz="2200" b="1" i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112872" y="2892335"/>
            <a:ext cx="49847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71º FONAC – Curitiba-PR 2018</a:t>
            </a:r>
            <a:endParaRPr lang="pt-BR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3067" y="4935477"/>
            <a:ext cx="5935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/>
              <a:t>Superintendência de Informática-SIN/SEMAD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547664" y="3645024"/>
            <a:ext cx="1296144" cy="2520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442542"/>
            <a:ext cx="5387875" cy="43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624"/>
            <a:ext cx="5800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32656"/>
            <a:ext cx="8553450" cy="53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7735"/>
            <a:ext cx="496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5750" cy="330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60593"/>
            <a:ext cx="702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RECEBENDO VALORES MAIORES QUE R$ 15.000 (POR RUBRICA)</a:t>
            </a:r>
            <a:endParaRPr lang="pt-BR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71575"/>
            <a:ext cx="72866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60593"/>
            <a:ext cx="528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RECEBENDO VALORES MAIORES – POR RUBRICA</a:t>
            </a:r>
            <a:endParaRPr lang="pt-BR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5471"/>
            <a:ext cx="7391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60593"/>
            <a:ext cx="53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RECEBENDO VALORES MENORES – POR RUBRICA</a:t>
            </a:r>
            <a:endParaRPr lang="pt-BR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92696"/>
            <a:ext cx="7353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43608" y="-1482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Desligamentos ou aposentadorias</a:t>
            </a:r>
            <a:endParaRPr lang="pt-BR" sz="36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259632" y="3501008"/>
            <a:ext cx="3168352" cy="2232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8" y="1052736"/>
            <a:ext cx="88720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0313"/>
            <a:ext cx="7429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2465"/>
            <a:ext cx="5391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Consignações-Carga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78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Desconto acima do INSS</a:t>
            </a:r>
            <a:endParaRPr lang="pt-BR" sz="36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932040" y="3334916"/>
            <a:ext cx="3168352" cy="1318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24744"/>
            <a:ext cx="8143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827584" y="4653135"/>
            <a:ext cx="316835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43000"/>
            <a:ext cx="7362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43608" y="-148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Arquivo SEFIP (GFIP)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76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71600" y="44624"/>
            <a:ext cx="224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INTRODUÇÃO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412" y="1124744"/>
            <a:ext cx="8785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Inicialmente criado apenas para gerar relatórios conforme demanda.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Atualmente serve também para realizar auditoria das informações geradas pelo sistema de folha de pagamento, tais como: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Lançamentos indevidos (exclusões de faltas/licenças </a:t>
            </a:r>
            <a:r>
              <a:rPr lang="pt-BR" sz="2400" dirty="0" err="1" smtClean="0"/>
              <a:t>etc</a:t>
            </a:r>
            <a:r>
              <a:rPr lang="pt-BR" sz="2400" dirty="0" smtClean="0"/>
              <a:t>);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Cálculos inconsistentes (valores muito elevados para uma rubrica);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Fórmulas erradas;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Agilidade e Segurança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 smtClean="0"/>
              <a:t>Fechamento da Folha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65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43608" y="-148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Retorno das Consignações</a:t>
            </a:r>
            <a:endParaRPr lang="pt-BR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3247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631504"/>
            <a:ext cx="7124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Conferência Eletrônica - upload</a:t>
            </a:r>
            <a:endParaRPr lang="pt-BR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59716" cy="45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Conferência Eletrônica - download</a:t>
            </a:r>
            <a:endParaRPr lang="pt-BR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1504"/>
            <a:ext cx="4144776" cy="221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3723"/>
            <a:ext cx="2143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7267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765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Sem financeiro por erro em fórmula</a:t>
            </a:r>
            <a:endParaRPr lang="pt-BR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3" y="1265312"/>
            <a:ext cx="731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4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-87198"/>
            <a:ext cx="7850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Registros Duplicados de Consignação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2386" y="727246"/>
            <a:ext cx="3286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Novo Relatório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" y="1413428"/>
            <a:ext cx="9096996" cy="41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-87198"/>
            <a:ext cx="337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Vale transporte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32240" y="-48523"/>
            <a:ext cx="2353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Novo Relatório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9409"/>
            <a:ext cx="65055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9" y="4149080"/>
            <a:ext cx="7324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694611" y="2209935"/>
            <a:ext cx="2432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Total por Órgão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7" y="1628800"/>
            <a:ext cx="7267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714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9258"/>
            <a:ext cx="4533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15616" y="-99392"/>
            <a:ext cx="4406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do ERGON</a:t>
            </a:r>
            <a:endParaRPr lang="pt-BR" sz="4000" dirty="0"/>
          </a:p>
        </p:txBody>
      </p:sp>
      <p:pic>
        <p:nvPicPr>
          <p:cNvPr id="2050" name="Picture 2" descr="C:\Users\wesley\Dropbox\SEMAD\FONAC\imagens\auditor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1" y="1052736"/>
            <a:ext cx="83534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4406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do ERGON</a:t>
            </a:r>
            <a:endParaRPr lang="pt-BR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7288"/>
            <a:ext cx="7458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5110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de Transações</a:t>
            </a:r>
            <a:endParaRPr lang="pt-BR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343025"/>
            <a:ext cx="7477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6278"/>
            <a:ext cx="5976664" cy="54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Tela de </a:t>
            </a:r>
            <a:r>
              <a:rPr lang="pt-BR" sz="3600" dirty="0" err="1" smtClean="0"/>
              <a:t>Login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350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4921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de Processos</a:t>
            </a:r>
            <a:endParaRPr lang="pt-BR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176338"/>
            <a:ext cx="7477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486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Obrigado!</a:t>
            </a:r>
            <a:endParaRPr lang="pt-BR" sz="6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0333" y="1763524"/>
            <a:ext cx="683474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Wesley </a:t>
            </a:r>
            <a:r>
              <a:rPr lang="pt-BR" sz="2400" b="1" dirty="0"/>
              <a:t>Dominices</a:t>
            </a:r>
          </a:p>
          <a:p>
            <a:r>
              <a:rPr lang="pt-BR" sz="2400" dirty="0"/>
              <a:t>Superintendente de Informática – SIN/SEMAD</a:t>
            </a:r>
          </a:p>
          <a:p>
            <a:r>
              <a:rPr lang="pt-BR" sz="2400" dirty="0"/>
              <a:t>Prefeitura Municipal de São Luís</a:t>
            </a:r>
          </a:p>
          <a:p>
            <a:r>
              <a:rPr lang="pt-BR" sz="2400" dirty="0">
                <a:hlinkClick r:id="rId4"/>
              </a:rPr>
              <a:t>wesleydominices@saoluis.ma.gov.br</a:t>
            </a:r>
            <a:endParaRPr lang="pt-BR" sz="2400" dirty="0"/>
          </a:p>
          <a:p>
            <a:r>
              <a:rPr lang="pt-BR" sz="2400" dirty="0"/>
              <a:t>(98</a:t>
            </a:r>
            <a:r>
              <a:rPr lang="pt-BR" sz="2400" dirty="0" smtClean="0"/>
              <a:t>) 3212-3699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487086" y="4128998"/>
            <a:ext cx="683474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Mittyz Rodrigues</a:t>
            </a:r>
            <a:endParaRPr lang="pt-BR" sz="2400" b="1" dirty="0"/>
          </a:p>
          <a:p>
            <a:r>
              <a:rPr lang="pt-BR" sz="2400" dirty="0" smtClean="0"/>
              <a:t>Secretária de Administração - SEMAD</a:t>
            </a:r>
            <a:endParaRPr lang="pt-BR" sz="2400" dirty="0"/>
          </a:p>
          <a:p>
            <a:r>
              <a:rPr lang="pt-BR" sz="2400" dirty="0"/>
              <a:t>Prefeitura Municipal de São Luís</a:t>
            </a:r>
          </a:p>
          <a:p>
            <a:r>
              <a:rPr lang="pt-BR" sz="2400" dirty="0" smtClean="0">
                <a:hlinkClick r:id="rId4"/>
              </a:rPr>
              <a:t>mittyz@saoluis.ma.gov.br</a:t>
            </a:r>
            <a:endParaRPr lang="pt-BR" sz="2400" dirty="0"/>
          </a:p>
          <a:p>
            <a:r>
              <a:rPr lang="pt-BR" sz="2400" dirty="0"/>
              <a:t>(98</a:t>
            </a:r>
            <a:r>
              <a:rPr lang="pt-BR" sz="2400" dirty="0" smtClean="0"/>
              <a:t>) 3212-8046</a:t>
            </a:r>
          </a:p>
        </p:txBody>
      </p:sp>
    </p:spTree>
    <p:extLst>
      <p:ext uri="{BB962C8B-B14F-4D97-AF65-F5344CB8AC3E}">
        <p14:creationId xmlns:p14="http://schemas.microsoft.com/office/powerpoint/2010/main" val="1643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Tela inicial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857250"/>
            <a:ext cx="6410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82" y="206427"/>
            <a:ext cx="66579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907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1" y="692696"/>
            <a:ext cx="8566469" cy="5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5438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599"/>
            <a:ext cx="6210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5549"/>
            <a:ext cx="62007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77" y="548680"/>
            <a:ext cx="6276975" cy="61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2" y="1088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Rubricas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93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85"/>
            <a:ext cx="6840760" cy="674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212</Words>
  <Application>Microsoft Office PowerPoint</Application>
  <PresentationFormat>Apresentação na tela (4:3)</PresentationFormat>
  <Paragraphs>56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talitagss</dc:creator>
  <cp:lastModifiedBy>Wesley Dominices</cp:lastModifiedBy>
  <cp:revision>142</cp:revision>
  <dcterms:created xsi:type="dcterms:W3CDTF">2014-04-10T18:29:37Z</dcterms:created>
  <dcterms:modified xsi:type="dcterms:W3CDTF">2018-11-21T19:13:10Z</dcterms:modified>
</cp:coreProperties>
</file>