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2" r:id="rId4"/>
    <p:sldId id="261" r:id="rId5"/>
    <p:sldId id="267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80" r:id="rId15"/>
    <p:sldId id="292" r:id="rId16"/>
    <p:sldId id="276" r:id="rId17"/>
    <p:sldId id="272" r:id="rId18"/>
    <p:sldId id="273" r:id="rId19"/>
    <p:sldId id="277" r:id="rId20"/>
    <p:sldId id="278" r:id="rId21"/>
    <p:sldId id="290" r:id="rId22"/>
    <p:sldId id="293" r:id="rId23"/>
    <p:sldId id="279" r:id="rId24"/>
    <p:sldId id="287" r:id="rId25"/>
    <p:sldId id="288" r:id="rId26"/>
    <p:sldId id="289" r:id="rId27"/>
    <p:sldId id="274" r:id="rId28"/>
    <p:sldId id="275" r:id="rId29"/>
    <p:sldId id="286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01/06/2016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01/06/2016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01/06/2016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01/06/2016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01/06/2016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01/06/2016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01/06/2016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01/06/2016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01/06/2016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01/06/2016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5C0C-EE2F-41E6-BB8B-FD662862D4F1}" type="datetimeFigureOut">
              <a:rPr lang="pt-BR" smtClean="0"/>
              <a:pPr/>
              <a:t>01/06/2016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25C0C-EE2F-41E6-BB8B-FD662862D4F1}" type="datetimeFigureOut">
              <a:rPr lang="pt-BR" smtClean="0"/>
              <a:pPr/>
              <a:t>01/06/2016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7B48-A140-4E3D-B989-52C8620E01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Rel_Retroativos_Folha.xls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esleydominices@saoluis.ma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43608" y="292494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Tema: </a:t>
            </a:r>
            <a:r>
              <a:rPr lang="pt-BR" sz="3200" dirty="0" smtClean="0"/>
              <a:t>Auditoria na Folha de Pagamento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144016" y="-27384"/>
            <a:ext cx="9468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/>
              <a:t>SECRETARIA MUNICIPAL DE ADMINISTRAÇÃO DE SÃO LUÍS-MA</a:t>
            </a:r>
            <a:endParaRPr lang="pt-BR" sz="27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103692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 smtClean="0">
                <a:solidFill>
                  <a:schemeClr val="accent2">
                    <a:lumMod val="75000"/>
                  </a:schemeClr>
                </a:solidFill>
              </a:rPr>
              <a:t>Sistema: Portal de Relatórios</a:t>
            </a:r>
          </a:p>
          <a:p>
            <a:pPr algn="ctr"/>
            <a:endParaRPr lang="pt-BR" sz="3600" b="1" u="sng" dirty="0" smtClean="0"/>
          </a:p>
          <a:p>
            <a:pPr algn="ctr"/>
            <a:r>
              <a:rPr lang="pt-BR" sz="3200" b="1" i="1" dirty="0" smtClean="0"/>
              <a:t>Superintendência de Informática-SIN/SEMAD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12160" y="4005064"/>
            <a:ext cx="255332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u="sng" dirty="0" smtClean="0"/>
              <a:t>Equipe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pt-BR" sz="2200" b="1" i="1" dirty="0" smtClean="0"/>
              <a:t>Marcos Serra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pt-BR" sz="2200" b="1" i="1" dirty="0" smtClean="0"/>
              <a:t>Letícia Corrêa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pt-BR" sz="2200" b="1" i="1" dirty="0" smtClean="0"/>
              <a:t>Paulo Cardoso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pt-BR" sz="2200" b="1" i="1" dirty="0" smtClean="0"/>
              <a:t>Wesley Dominices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93552"/>
            <a:ext cx="7314590" cy="638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0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33" y="-46991"/>
            <a:ext cx="7442691" cy="621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1547664" y="3645024"/>
            <a:ext cx="1296144" cy="2520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383"/>
            <a:ext cx="9771718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50857"/>
            <a:ext cx="5619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226"/>
            <a:ext cx="9144000" cy="255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87735"/>
            <a:ext cx="496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1600" y="60593"/>
            <a:ext cx="3920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RUBRICAS RETROATIVAS DA FOLHA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5608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700173" cy="431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71600" y="60593"/>
            <a:ext cx="5285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RECEBENDO VALORES MAIORES – POR RUBRICA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2779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71600" y="60593"/>
            <a:ext cx="535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RECEBENDO VALORES MENORES – POR RUBRICA</a:t>
            </a:r>
            <a:endParaRPr lang="pt-BR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353"/>
            <a:ext cx="8964487" cy="554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365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43608" y="-1482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Desconto acima do INSS</a:t>
            </a:r>
            <a:endParaRPr lang="pt-BR" sz="3600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932040" y="3334916"/>
            <a:ext cx="3168352" cy="13182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1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70334"/>
            <a:ext cx="6480720" cy="280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15" y="2708920"/>
            <a:ext cx="73914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7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618"/>
            <a:ext cx="8909595" cy="251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86" y="2564902"/>
            <a:ext cx="9176191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827584" y="4653135"/>
            <a:ext cx="3168352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6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6967041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1223"/>
            <a:ext cx="8676456" cy="326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0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71600" y="44624"/>
            <a:ext cx="224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INTRODUÇÃO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412" y="1124744"/>
            <a:ext cx="87851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Inicialmente criado apenas para gerar relatórios conforme demanda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Com sua utilização verificou-se que poderia vir a suprir à necessidade existente de se realizar auditoria das informações geradas pelo sistema de folha de pagamento, tais como: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 smtClean="0"/>
          </a:p>
          <a:p>
            <a:pPr marL="800100" lvl="1" indent="-342900">
              <a:buFont typeface="Courier New" pitchFamily="49" charset="0"/>
              <a:buChar char="o"/>
            </a:pPr>
            <a:r>
              <a:rPr lang="pt-BR" sz="2400" dirty="0" smtClean="0"/>
              <a:t>Lançamentos indevidos (exclusões de faltas/licenças </a:t>
            </a:r>
            <a:r>
              <a:rPr lang="pt-BR" sz="2400" dirty="0" err="1" smtClean="0"/>
              <a:t>etc</a:t>
            </a:r>
            <a:r>
              <a:rPr lang="pt-BR" sz="2400" dirty="0" smtClean="0"/>
              <a:t>);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pt-BR" sz="2400" dirty="0" smtClean="0"/>
              <a:t>Cálculos inconsistentes (valores muito elevados para uma rubrica);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pt-BR" sz="2400" dirty="0" smtClean="0"/>
              <a:t>Fórmulas erradas;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400" dirty="0" smtClean="0"/>
              <a:t>Agilidade (pois gerou rapidez na conferência dos dados inseridos no sistema de folha) e Eficiência, visto que gera mais segurança no processo de fechamento da folha.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965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51245" cy="515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43608" y="-1482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Retorno das Consignações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379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870800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43608" y="-1482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Conferência Eletrônica - upload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535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8183863" cy="399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43608" y="-14827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Conferência Eletrônica - download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1998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15616" y="-99392"/>
            <a:ext cx="4406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Auditoria do ERGON</a:t>
            </a:r>
            <a:endParaRPr lang="pt-BR" sz="4000" dirty="0"/>
          </a:p>
        </p:txBody>
      </p:sp>
      <p:pic>
        <p:nvPicPr>
          <p:cNvPr id="2050" name="Picture 2" descr="C:\Users\wesley\Dropbox\SEMAD\FONAC\imagens\auditori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81" y="1052736"/>
            <a:ext cx="835342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15616" y="-99392"/>
            <a:ext cx="4406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Auditoria do ERGON</a:t>
            </a:r>
            <a:endParaRPr lang="pt-BR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152525"/>
            <a:ext cx="751522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5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504950"/>
            <a:ext cx="69056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15616" y="-99392"/>
            <a:ext cx="51101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Auditoria de Transações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0175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66813"/>
            <a:ext cx="74390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15616" y="-99392"/>
            <a:ext cx="4921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Auditoria de Processos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2415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0648"/>
            <a:ext cx="9279575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57" y="285403"/>
            <a:ext cx="9173509" cy="9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546073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28" y="3470926"/>
            <a:ext cx="1785242" cy="15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65" y="3499115"/>
            <a:ext cx="1645223" cy="154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539552" y="3912002"/>
            <a:ext cx="8298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39552" y="4227438"/>
            <a:ext cx="8298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539552" y="4558826"/>
            <a:ext cx="8298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522136" y="5024327"/>
            <a:ext cx="82983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1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5486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Obrigado!</a:t>
            </a:r>
            <a:endParaRPr lang="pt-BR" sz="6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90333" y="1763524"/>
            <a:ext cx="683474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Wesley </a:t>
            </a:r>
            <a:r>
              <a:rPr lang="pt-BR" sz="2400" b="1" dirty="0"/>
              <a:t>Dominices</a:t>
            </a:r>
          </a:p>
          <a:p>
            <a:r>
              <a:rPr lang="pt-BR" sz="2400" dirty="0"/>
              <a:t>Superintendente de Informática – SIN/SEMAD</a:t>
            </a:r>
          </a:p>
          <a:p>
            <a:r>
              <a:rPr lang="pt-BR" sz="2400" dirty="0"/>
              <a:t>Prefeitura Municipal de São Luís</a:t>
            </a:r>
          </a:p>
          <a:p>
            <a:r>
              <a:rPr lang="pt-BR" sz="2400" dirty="0">
                <a:hlinkClick r:id="rId4"/>
              </a:rPr>
              <a:t>wesleydominices@saoluis.ma.gov.br</a:t>
            </a:r>
            <a:endParaRPr lang="pt-BR" sz="2400" dirty="0"/>
          </a:p>
          <a:p>
            <a:r>
              <a:rPr lang="pt-BR" sz="2400" dirty="0"/>
              <a:t>(98</a:t>
            </a:r>
            <a:r>
              <a:rPr lang="pt-BR" sz="2400" dirty="0" smtClean="0"/>
              <a:t>) 3212-3699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1487086" y="4128998"/>
            <a:ext cx="6834741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Mittyz Rodrigues</a:t>
            </a:r>
            <a:endParaRPr lang="pt-BR" sz="2400" b="1" dirty="0"/>
          </a:p>
          <a:p>
            <a:r>
              <a:rPr lang="pt-BR" sz="2400" dirty="0" smtClean="0"/>
              <a:t>Secretária de Administração - SEMAD</a:t>
            </a:r>
            <a:endParaRPr lang="pt-BR" sz="2400" dirty="0"/>
          </a:p>
          <a:p>
            <a:r>
              <a:rPr lang="pt-BR" sz="2400" dirty="0"/>
              <a:t>Prefeitura Municipal de São Luís</a:t>
            </a:r>
          </a:p>
          <a:p>
            <a:r>
              <a:rPr lang="pt-BR" sz="2400" dirty="0" smtClean="0">
                <a:hlinkClick r:id="rId4"/>
              </a:rPr>
              <a:t>mittyz@saoluis.ma.gov.br</a:t>
            </a:r>
            <a:endParaRPr lang="pt-BR" sz="2400" dirty="0"/>
          </a:p>
          <a:p>
            <a:r>
              <a:rPr lang="pt-BR" sz="2400" dirty="0"/>
              <a:t>(98</a:t>
            </a:r>
            <a:r>
              <a:rPr lang="pt-BR" sz="2400" dirty="0" smtClean="0"/>
              <a:t>) 3212-8046</a:t>
            </a:r>
          </a:p>
        </p:txBody>
      </p:sp>
    </p:spTree>
    <p:extLst>
      <p:ext uri="{BB962C8B-B14F-4D97-AF65-F5344CB8AC3E}">
        <p14:creationId xmlns:p14="http://schemas.microsoft.com/office/powerpoint/2010/main" val="1643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6278"/>
            <a:ext cx="5976664" cy="547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43608" y="-1482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Tela de </a:t>
            </a:r>
            <a:r>
              <a:rPr lang="pt-BR" sz="3600" dirty="0" err="1" smtClean="0"/>
              <a:t>Login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2350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5131"/>
            <a:ext cx="7500003" cy="547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43608" y="-1482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Tela inicial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69844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7384"/>
            <a:ext cx="8820471" cy="60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4" y="764704"/>
            <a:ext cx="8538606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7" y="647740"/>
            <a:ext cx="8736104" cy="55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24"/>
            <a:ext cx="5438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2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154"/>
            <a:ext cx="8722577" cy="606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5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_n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6286520"/>
            <a:ext cx="1285852" cy="48823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1" y="739353"/>
            <a:ext cx="8921613" cy="132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0" y="2389455"/>
            <a:ext cx="8585994" cy="255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3" y="5219476"/>
            <a:ext cx="8676519" cy="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608" y="-1482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Desligamentos</a:t>
            </a:r>
            <a:endParaRPr lang="pt-BR" sz="36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259632" y="3501008"/>
            <a:ext cx="3168352" cy="22322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3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205</Words>
  <Application>Microsoft Office PowerPoint</Application>
  <PresentationFormat>Apresentação na tela (4:3)</PresentationFormat>
  <Paragraphs>44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talitagss</dc:creator>
  <cp:lastModifiedBy>wesley</cp:lastModifiedBy>
  <cp:revision>109</cp:revision>
  <dcterms:created xsi:type="dcterms:W3CDTF">2014-04-10T18:29:37Z</dcterms:created>
  <dcterms:modified xsi:type="dcterms:W3CDTF">2016-06-02T02:18:16Z</dcterms:modified>
</cp:coreProperties>
</file>