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58" r:id="rId2"/>
  </p:sldMasterIdLst>
  <p:notesMasterIdLst>
    <p:notesMasterId r:id="rId25"/>
  </p:notesMasterIdLst>
  <p:handoutMasterIdLst>
    <p:handoutMasterId r:id="rId26"/>
  </p:handoutMasterIdLst>
  <p:sldIdLst>
    <p:sldId id="258" r:id="rId3"/>
    <p:sldId id="388" r:id="rId4"/>
    <p:sldId id="433" r:id="rId5"/>
    <p:sldId id="420" r:id="rId6"/>
    <p:sldId id="434" r:id="rId7"/>
    <p:sldId id="391" r:id="rId8"/>
    <p:sldId id="423" r:id="rId9"/>
    <p:sldId id="424" r:id="rId10"/>
    <p:sldId id="425" r:id="rId11"/>
    <p:sldId id="426" r:id="rId12"/>
    <p:sldId id="427" r:id="rId13"/>
    <p:sldId id="417" r:id="rId14"/>
    <p:sldId id="428" r:id="rId15"/>
    <p:sldId id="408" r:id="rId16"/>
    <p:sldId id="405" r:id="rId17"/>
    <p:sldId id="412" r:id="rId18"/>
    <p:sldId id="413" r:id="rId19"/>
    <p:sldId id="430" r:id="rId20"/>
    <p:sldId id="431" r:id="rId21"/>
    <p:sldId id="432" r:id="rId22"/>
    <p:sldId id="435" r:id="rId23"/>
    <p:sldId id="321" r:id="rId24"/>
  </p:sldIdLst>
  <p:sldSz cx="9144000" cy="6858000" type="screen4x3"/>
  <p:notesSz cx="6858000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7D9A"/>
    <a:srgbClr val="3D9EC1"/>
    <a:srgbClr val="1C677E"/>
    <a:srgbClr val="D9D9D9"/>
    <a:srgbClr val="000000"/>
    <a:srgbClr val="2EA9D0"/>
    <a:srgbClr val="0099CC"/>
    <a:srgbClr val="003399"/>
    <a:srgbClr val="F2F2F2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9267" autoAdjust="0"/>
  </p:normalViewPr>
  <p:slideViewPr>
    <p:cSldViewPr showGuides="1">
      <p:cViewPr>
        <p:scale>
          <a:sx n="90" d="100"/>
          <a:sy n="90" d="100"/>
        </p:scale>
        <p:origin x="-606" y="-504"/>
      </p:cViewPr>
      <p:guideLst>
        <p:guide orient="horz" pos="2160"/>
        <p:guide pos="2789"/>
        <p:guide pos="2880"/>
        <p:guide pos="2971"/>
        <p:guide pos="1519"/>
      </p:guideLst>
    </p:cSldViewPr>
  </p:slideViewPr>
  <p:outlineViewPr>
    <p:cViewPr>
      <p:scale>
        <a:sx n="33" d="100"/>
        <a:sy n="33" d="100"/>
      </p:scale>
      <p:origin x="0" y="653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311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view3D>
      <c:rotX val="30"/>
      <c:rotY val="3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737588652482303E-2"/>
          <c:y val="0.141955835962145"/>
          <c:w val="0.82505910165484697"/>
          <c:h val="0.6876971608832810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00">
          <a:solidFill>
            <a:schemeClr val="tx1"/>
          </a:solidFill>
          <a:latin typeface="Arial" pitchFamily="34" charset="0"/>
          <a:cs typeface="Arial" pitchFamily="34" charset="0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7.6671667959885434E-2"/>
          <c:w val="0.97314361771928837"/>
          <c:h val="0.832396305779194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Folha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1703010408310862E-2"/>
                  <c:y val="-0.3293671237427953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8236477533183951E-3"/>
                  <c:y val="-0.3382689284259857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814981599669005E-3"/>
                  <c:y val="-4.98307978628275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72%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5183741367929697E-3"/>
                  <c:y val="-0.3427194803028295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en-US" b="1" smtClean="0">
                        <a:solidFill>
                          <a:schemeClr val="tx1"/>
                        </a:solidFill>
                      </a:rPr>
                      <a:t>72%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Plan1!$B$2:$B$5</c:f>
              <c:numCache>
                <c:formatCode>#,##0.00</c:formatCode>
                <c:ptCount val="4"/>
                <c:pt idx="0">
                  <c:v>58.834980000000002</c:v>
                </c:pt>
                <c:pt idx="1">
                  <c:v>64.62321</c:v>
                </c:pt>
                <c:pt idx="2" formatCode="#,##0">
                  <c:v>39.147955000000003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Cartão Digital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  <a:prstDash val="dash"/>
            </a:ln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41256119780023254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smtClean="0">
                        <a:solidFill>
                          <a:schemeClr val="tx1"/>
                        </a:solidFill>
                      </a:rPr>
                      <a:t>89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Plan1!$C$2:$C$5</c:f>
              <c:numCache>
                <c:formatCode>General</c:formatCode>
                <c:ptCount val="4"/>
                <c:pt idx="2" formatCode="0.00">
                  <c:v>15.469386</c:v>
                </c:pt>
                <c:pt idx="3" formatCode="#,##0.00">
                  <c:v>88.912080000000003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422208"/>
        <c:axId val="32509888"/>
      </c:barChart>
      <c:catAx>
        <c:axId val="35422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pt-BR"/>
          </a:p>
        </c:txPr>
        <c:crossAx val="32509888"/>
        <c:crosses val="autoZero"/>
        <c:auto val="1"/>
        <c:lblAlgn val="ctr"/>
        <c:lblOffset val="100"/>
        <c:noMultiLvlLbl val="0"/>
      </c:catAx>
      <c:valAx>
        <c:axId val="32509888"/>
        <c:scaling>
          <c:orientation val="minMax"/>
        </c:scaling>
        <c:delete val="1"/>
        <c:axPos val="l"/>
        <c:majorGridlines/>
        <c:numFmt formatCode="#,##0.00" sourceLinked="1"/>
        <c:majorTickMark val="out"/>
        <c:minorTickMark val="none"/>
        <c:tickLblPos val="nextTo"/>
        <c:crossAx val="35422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4223895603132455"/>
          <c:y val="0"/>
          <c:w val="0.45525491925641109"/>
          <c:h val="7.7152011282161273E-2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100">
          <a:solidFill>
            <a:schemeClr val="bg1">
              <a:lumMod val="90000"/>
              <a:lumOff val="10000"/>
            </a:schemeClr>
          </a:solidFill>
          <a:latin typeface="Arial" pitchFamily="34" charset="0"/>
          <a:cs typeface="Arial" pitchFamily="34" charset="0"/>
        </a:defRPr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97C2D-6041-4352-98E3-F47581B216C1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56E17-3248-4F1B-A155-8FF99A1EBF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624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52FD4-6BF3-4D60-B704-44380343053D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FDB31-7BC0-453E-809D-CC2FDB60C5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80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Fonte da Imagem: http://portal.sme.prefeitura.sp.gov.br//Main/Noticia/Visualizar/PortalSMESP/SME-atualiza-o-Curriculo-Integrador-da-Infancia-Paulistana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DB31-7BC0-453E-809D-CC2FDB60C57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569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Fonte da Imagem: http://portal.sme.prefeitura.sp.gov.br//Main/Noticia/Visualizar/PortalSMESP/SME-atualiza-o-Curriculo-Integrador-da-Infancia-Paulistana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DB31-7BC0-453E-809D-CC2FDB60C57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569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Fonte da Imagem: http://portal.sme.prefeitura.sp.gov.br//Main/Noticia/Visualizar/PortalSMESP/SME-atualiza-o-Curriculo-Integrador-da-Infancia-Paulistana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DB31-7BC0-453E-809D-CC2FDB60C57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56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5841268"/>
            <a:ext cx="9144000" cy="100811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8" y="8621"/>
            <a:ext cx="9144000" cy="1260140"/>
          </a:xfrm>
          <a:prstGeom prst="rect">
            <a:avLst/>
          </a:prstGeom>
          <a:gradFill>
            <a:gsLst>
              <a:gs pos="0">
                <a:schemeClr val="bg1"/>
              </a:gs>
              <a:gs pos="91000">
                <a:srgbClr val="D9D9D9"/>
              </a:gs>
              <a:gs pos="100000">
                <a:schemeClr val="bg1"/>
              </a:gs>
            </a:gsLst>
            <a:lin ang="5400000" scaled="0"/>
          </a:gradFill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159732" y="2888940"/>
            <a:ext cx="4822304" cy="3953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i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 smtClean="0"/>
              <a:t>Título</a:t>
            </a:r>
            <a:r>
              <a:rPr lang="en-US" dirty="0" smtClean="0"/>
              <a:t> da </a:t>
            </a:r>
            <a:r>
              <a:rPr lang="en-US" dirty="0" err="1" smtClean="0"/>
              <a:t>apresentação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59732" y="3492569"/>
            <a:ext cx="4799964" cy="548499"/>
          </a:xfrm>
          <a:prstGeom prst="rect">
            <a:avLst/>
          </a:prstGeom>
        </p:spPr>
        <p:txBody>
          <a:bodyPr/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2000" b="0" i="0" kern="800" spc="-10" baseline="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defTabSz="457200"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 err="1" smtClean="0"/>
              <a:t>Opcional</a:t>
            </a:r>
            <a:r>
              <a:rPr lang="en-US" dirty="0" smtClean="0"/>
              <a:t> | </a:t>
            </a:r>
            <a:r>
              <a:rPr lang="en-US" dirty="0" err="1" smtClean="0"/>
              <a:t>Descrição</a:t>
            </a:r>
            <a:r>
              <a:rPr lang="en-US" dirty="0" smtClean="0"/>
              <a:t> do </a:t>
            </a:r>
            <a:r>
              <a:rPr lang="en-US" dirty="0" err="1" smtClean="0"/>
              <a:t>documento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02645" y="4429099"/>
            <a:ext cx="1938710" cy="15871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t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itchFamily="2" charset="2"/>
              <a:buNone/>
              <a:tabLst/>
              <a:defRPr lang="pt-BR" sz="1200" b="0" i="0" kern="800" spc="-10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>
              <a:spcBef>
                <a:spcPts val="0"/>
              </a:spcBef>
            </a:pPr>
            <a:r>
              <a:rPr lang="pt-BR" dirty="0" smtClean="0"/>
              <a:t>Local, Mês/ Ano</a:t>
            </a:r>
            <a:endParaRPr lang="pt-BR"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0" y="1"/>
            <a:ext cx="9144000" cy="2966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11" name="Conector reto 10"/>
          <p:cNvCxnSpPr/>
          <p:nvPr userDrawn="1"/>
        </p:nvCxnSpPr>
        <p:spPr>
          <a:xfrm>
            <a:off x="2051720" y="3429000"/>
            <a:ext cx="5112568" cy="0"/>
          </a:xfrm>
          <a:prstGeom prst="line">
            <a:avLst/>
          </a:prstGeom>
          <a:ln w="12700">
            <a:solidFill>
              <a:srgbClr val="227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 userDrawn="1"/>
        </p:nvSpPr>
        <p:spPr>
          <a:xfrm>
            <a:off x="0" y="6561349"/>
            <a:ext cx="9144000" cy="2966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3" name="Picture 2" descr="Desestatização e Parcerias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85" y="5301208"/>
            <a:ext cx="748823" cy="67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8" b="5939"/>
          <a:stretch/>
        </p:blipFill>
        <p:spPr bwMode="auto">
          <a:xfrm>
            <a:off x="3635896" y="5307575"/>
            <a:ext cx="1026722" cy="66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834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/>
          <p:cNvSpPr txBox="1">
            <a:spLocks/>
          </p:cNvSpPr>
          <p:nvPr userDrawn="1"/>
        </p:nvSpPr>
        <p:spPr>
          <a:xfrm>
            <a:off x="8545513" y="6449083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mtClean="0">
                <a:solidFill>
                  <a:schemeClr val="bg1">
                    <a:lumMod val="25000"/>
                  </a:schemeClr>
                </a:solidFill>
                <a:cs typeface="Arial"/>
              </a:rPr>
              <a:pPr/>
              <a:t>‹nº›</a:t>
            </a:fld>
            <a:endParaRPr lang="pt-BR" dirty="0">
              <a:solidFill>
                <a:schemeClr val="bg1">
                  <a:lumMod val="25000"/>
                </a:schemeClr>
              </a:solidFill>
              <a:cs typeface="Arial"/>
            </a:endParaRPr>
          </a:p>
        </p:txBody>
      </p:sp>
      <p:sp>
        <p:nvSpPr>
          <p:cNvPr id="7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19112" y="6417333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pt-BR" sz="120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|</a:t>
            </a:r>
            <a:endParaRPr lang="pt-BR" sz="1200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5147" y="6309321"/>
            <a:ext cx="7914928" cy="337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>
              <a:lnSpc>
                <a:spcPct val="85000"/>
              </a:lnSpc>
            </a:pPr>
            <a:r>
              <a:rPr lang="en-US" sz="1000" dirty="0" smtClean="0"/>
              <a:t>Nota: 1) Text</a:t>
            </a:r>
          </a:p>
          <a:p>
            <a:pPr>
              <a:lnSpc>
                <a:spcPct val="85000"/>
              </a:lnSpc>
            </a:pPr>
            <a:r>
              <a:rPr lang="en-US" sz="1000" dirty="0" smtClean="0"/>
              <a:t>Fonte: </a:t>
            </a:r>
            <a:r>
              <a:rPr lang="en-US" sz="1000" dirty="0" err="1" smtClean="0"/>
              <a:t>Análise</a:t>
            </a:r>
            <a:r>
              <a:rPr lang="en-US" sz="1000" dirty="0" smtClean="0"/>
              <a:t> SPP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35148" y="5463296"/>
            <a:ext cx="8720851" cy="630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algn="ctr" defTabSz="1219170"/>
            <a:r>
              <a:rPr lang="en-US" dirty="0" smtClean="0"/>
              <a:t>Tombstone: (15 pt.) Arial bold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519774" y="1124744"/>
            <a:ext cx="4007723" cy="355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 anchorCtr="0"/>
          <a:lstStyle>
            <a:lvl1pPr marL="0" indent="0" algn="ctr">
              <a:lnSpc>
                <a:spcPct val="85000"/>
              </a:lnSpc>
              <a:buFont typeface="Arial" pitchFamily="34" charset="0"/>
              <a:buNone/>
              <a:defRPr sz="1500" b="1" baseline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lnSpc>
                <a:spcPct val="85000"/>
              </a:lnSpc>
            </a:pPr>
            <a:r>
              <a:rPr lang="pt-BR" b="1" dirty="0" smtClean="0"/>
              <a:t>Title: (15 pt.) Arial </a:t>
            </a:r>
            <a:r>
              <a:rPr lang="pt-BR" b="1" dirty="0" err="1" smtClean="0"/>
              <a:t>bold</a:t>
            </a:r>
            <a:endParaRPr lang="pt-BR" b="1" dirty="0"/>
          </a:p>
        </p:txBody>
      </p:sp>
      <p:sp>
        <p:nvSpPr>
          <p:cNvPr id="11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143988" y="2220451"/>
            <a:ext cx="4319588" cy="311400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3988" y="1628800"/>
            <a:ext cx="4320000" cy="489600"/>
          </a:xfrm>
          <a:prstGeom prst="rect">
            <a:avLst/>
          </a:prstGeom>
          <a:solidFill>
            <a:srgbClr val="227D9A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54000" tIns="54000" rIns="54000" bIns="54000" anchor="ctr" anchorCtr="0"/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Subtitle: (15 pt.) Arial bold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71082" y="1628800"/>
            <a:ext cx="4285394" cy="489600"/>
          </a:xfrm>
          <a:prstGeom prst="rect">
            <a:avLst/>
          </a:prstGeom>
          <a:solidFill>
            <a:srgbClr val="227D9A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54000" tIns="54000" rIns="54000" bIns="54000" anchor="ctr" anchorCtr="0"/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Subtitle: (15 pt.) Arial bold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571492" y="2220451"/>
            <a:ext cx="4284984" cy="3114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271463" indent="-271463">
              <a:spcBef>
                <a:spcPts val="600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300"/>
              </a:spcBef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00100" indent="-257175">
              <a:spcBef>
                <a:spcPts val="300"/>
              </a:spcBef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71563" indent="-271463">
              <a:spcBef>
                <a:spcPts val="300"/>
              </a:spcBef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21490" y="116633"/>
            <a:ext cx="6106693" cy="426532"/>
          </a:xfrm>
          <a:prstGeom prst="rect">
            <a:avLst/>
          </a:prstGeom>
        </p:spPr>
        <p:txBody>
          <a:bodyPr/>
          <a:lstStyle>
            <a:lvl1pPr algn="l">
              <a:defRPr lang="x-none" sz="2100" b="1">
                <a:solidFill>
                  <a:schemeClr val="bg1">
                    <a:lumMod val="25000"/>
                  </a:schemeClr>
                </a:solidFill>
                <a:latin typeface="Arial (títulos)"/>
              </a:defRPr>
            </a:lvl1pPr>
          </a:lstStyle>
          <a:p>
            <a:r>
              <a:rPr lang="pt-BR" dirty="0" smtClean="0"/>
              <a:t>Título: (</a:t>
            </a:r>
            <a:r>
              <a:rPr lang="en-US" dirty="0" smtClean="0"/>
              <a:t>21</a:t>
            </a:r>
            <a:r>
              <a:rPr lang="pt-BR" dirty="0" smtClean="0"/>
              <a:t> pt.) Arial negrito</a:t>
            </a:r>
            <a:endParaRPr lang="x-none" dirty="0"/>
          </a:p>
        </p:txBody>
      </p:sp>
      <p:pic>
        <p:nvPicPr>
          <p:cNvPr id="29" name="Imagem 28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719043" y="48475"/>
            <a:ext cx="708324" cy="581411"/>
          </a:xfrm>
          <a:prstGeom prst="rect">
            <a:avLst/>
          </a:prstGeom>
        </p:spPr>
      </p:pic>
      <p:pic>
        <p:nvPicPr>
          <p:cNvPr id="30" name="Picture 2" descr="Desestatização e Parcerias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367" y="44624"/>
            <a:ext cx="597755" cy="5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796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/>
          <p:cNvSpPr txBox="1">
            <a:spLocks/>
          </p:cNvSpPr>
          <p:nvPr userDrawn="1"/>
        </p:nvSpPr>
        <p:spPr>
          <a:xfrm>
            <a:off x="8545513" y="6449083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mtClean="0">
                <a:solidFill>
                  <a:schemeClr val="bg1">
                    <a:lumMod val="25000"/>
                  </a:schemeClr>
                </a:solidFill>
                <a:cs typeface="Arial"/>
              </a:rPr>
              <a:pPr/>
              <a:t>‹nº›</a:t>
            </a:fld>
            <a:endParaRPr lang="pt-BR" dirty="0">
              <a:solidFill>
                <a:schemeClr val="bg1">
                  <a:lumMod val="25000"/>
                </a:schemeClr>
              </a:solidFill>
              <a:cs typeface="Arial"/>
            </a:endParaRPr>
          </a:p>
        </p:txBody>
      </p:sp>
      <p:sp>
        <p:nvSpPr>
          <p:cNvPr id="7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19112" y="6417333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pt-BR" sz="120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|</a:t>
            </a:r>
            <a:endParaRPr lang="pt-BR" sz="1200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5147" y="6309321"/>
            <a:ext cx="7914928" cy="337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>
              <a:lnSpc>
                <a:spcPct val="85000"/>
              </a:lnSpc>
            </a:pPr>
            <a:r>
              <a:rPr lang="en-US" sz="1000" dirty="0" smtClean="0"/>
              <a:t>Nota: 1) Text</a:t>
            </a:r>
          </a:p>
          <a:p>
            <a:pPr>
              <a:lnSpc>
                <a:spcPct val="85000"/>
              </a:lnSpc>
            </a:pPr>
            <a:r>
              <a:rPr lang="en-US" sz="1000" dirty="0" smtClean="0"/>
              <a:t>Fonte: </a:t>
            </a:r>
            <a:r>
              <a:rPr lang="en-US" sz="1000" dirty="0" err="1" smtClean="0"/>
              <a:t>Análise</a:t>
            </a:r>
            <a:r>
              <a:rPr lang="en-US" sz="1000" dirty="0" smtClean="0"/>
              <a:t> SPP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35148" y="5463296"/>
            <a:ext cx="8720851" cy="630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algn="ctr" defTabSz="1219170"/>
            <a:r>
              <a:rPr lang="en-US" dirty="0" smtClean="0"/>
              <a:t>Tombstone: (15 pt.) Arial bold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519774" y="1124744"/>
            <a:ext cx="4007723" cy="355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 anchorCtr="0"/>
          <a:lstStyle>
            <a:lvl1pPr marL="0" indent="0" algn="ctr">
              <a:lnSpc>
                <a:spcPct val="85000"/>
              </a:lnSpc>
              <a:buFont typeface="Arial" pitchFamily="34" charset="0"/>
              <a:buNone/>
              <a:defRPr sz="1500" b="1" baseline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lnSpc>
                <a:spcPct val="85000"/>
              </a:lnSpc>
            </a:pPr>
            <a:r>
              <a:rPr lang="pt-BR" b="1" dirty="0" smtClean="0"/>
              <a:t>Title: (15 pt.) Arial </a:t>
            </a:r>
            <a:r>
              <a:rPr lang="pt-BR" b="1" dirty="0" err="1" smtClean="0"/>
              <a:t>bold</a:t>
            </a:r>
            <a:endParaRPr lang="pt-BR" b="1" dirty="0"/>
          </a:p>
        </p:txBody>
      </p:sp>
      <p:sp>
        <p:nvSpPr>
          <p:cNvPr id="11" name="Chart Placeholder 5"/>
          <p:cNvSpPr>
            <a:spLocks noGrp="1"/>
          </p:cNvSpPr>
          <p:nvPr>
            <p:ph type="chart" sz="quarter" idx="17"/>
          </p:nvPr>
        </p:nvSpPr>
        <p:spPr>
          <a:xfrm>
            <a:off x="143510" y="2220995"/>
            <a:ext cx="5364594" cy="311400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652120" y="1628800"/>
            <a:ext cx="3203876" cy="489600"/>
          </a:xfrm>
          <a:prstGeom prst="rect">
            <a:avLst/>
          </a:prstGeom>
          <a:solidFill>
            <a:srgbClr val="227D9A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54000" tIns="54000" rIns="54000" bIns="54000" anchor="ctr" anchorCtr="0"/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Subtitle: (15 pt.) Arial bold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3508" y="1628800"/>
            <a:ext cx="5364594" cy="489600"/>
          </a:xfrm>
          <a:prstGeom prst="rect">
            <a:avLst/>
          </a:prstGeom>
          <a:solidFill>
            <a:srgbClr val="227D9A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54000" tIns="54000" rIns="54000" bIns="54000" anchor="ctr" anchorCtr="0"/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Subtitle: (15 pt.) Arial bold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5652120" y="2220995"/>
            <a:ext cx="3203876" cy="3114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271463" indent="-271463">
              <a:spcBef>
                <a:spcPts val="600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300"/>
              </a:spcBef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00100" indent="-257175">
              <a:spcBef>
                <a:spcPts val="300"/>
              </a:spcBef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71563" indent="-271463">
              <a:spcBef>
                <a:spcPts val="300"/>
              </a:spcBef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21490" y="116633"/>
            <a:ext cx="6106693" cy="426532"/>
          </a:xfrm>
          <a:prstGeom prst="rect">
            <a:avLst/>
          </a:prstGeom>
        </p:spPr>
        <p:txBody>
          <a:bodyPr/>
          <a:lstStyle>
            <a:lvl1pPr algn="l">
              <a:defRPr lang="x-none" sz="2100" b="1">
                <a:solidFill>
                  <a:schemeClr val="bg1">
                    <a:lumMod val="25000"/>
                  </a:schemeClr>
                </a:solidFill>
                <a:latin typeface="Arial (títulos)"/>
              </a:defRPr>
            </a:lvl1pPr>
          </a:lstStyle>
          <a:p>
            <a:r>
              <a:rPr lang="pt-BR" dirty="0" smtClean="0"/>
              <a:t>Título: (</a:t>
            </a:r>
            <a:r>
              <a:rPr lang="en-US" dirty="0" smtClean="0"/>
              <a:t>21</a:t>
            </a:r>
            <a:r>
              <a:rPr lang="pt-BR" dirty="0" smtClean="0"/>
              <a:t> pt.) Arial negrito</a:t>
            </a:r>
            <a:endParaRPr lang="x-none" dirty="0"/>
          </a:p>
        </p:txBody>
      </p:sp>
      <p:pic>
        <p:nvPicPr>
          <p:cNvPr id="29" name="Imagem 28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719043" y="48475"/>
            <a:ext cx="708324" cy="581411"/>
          </a:xfrm>
          <a:prstGeom prst="rect">
            <a:avLst/>
          </a:prstGeom>
        </p:spPr>
      </p:pic>
      <p:pic>
        <p:nvPicPr>
          <p:cNvPr id="30" name="Picture 2" descr="Desestatização e Parcerias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367" y="44624"/>
            <a:ext cx="597755" cy="5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425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/>
          <p:cNvSpPr txBox="1">
            <a:spLocks/>
          </p:cNvSpPr>
          <p:nvPr userDrawn="1"/>
        </p:nvSpPr>
        <p:spPr>
          <a:xfrm>
            <a:off x="8545513" y="6449083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mtClean="0">
                <a:solidFill>
                  <a:schemeClr val="bg1">
                    <a:lumMod val="25000"/>
                  </a:schemeClr>
                </a:solidFill>
                <a:cs typeface="Arial"/>
              </a:rPr>
              <a:pPr/>
              <a:t>‹nº›</a:t>
            </a:fld>
            <a:endParaRPr lang="pt-BR" dirty="0">
              <a:solidFill>
                <a:schemeClr val="bg1">
                  <a:lumMod val="25000"/>
                </a:schemeClr>
              </a:solidFill>
              <a:cs typeface="Arial"/>
            </a:endParaRPr>
          </a:p>
        </p:txBody>
      </p:sp>
      <p:sp>
        <p:nvSpPr>
          <p:cNvPr id="7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19112" y="6417333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pt-BR" sz="120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|</a:t>
            </a:r>
            <a:endParaRPr lang="pt-BR" sz="1200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5147" y="6309321"/>
            <a:ext cx="7914928" cy="337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>
              <a:lnSpc>
                <a:spcPct val="85000"/>
              </a:lnSpc>
            </a:pPr>
            <a:r>
              <a:rPr lang="en-US" sz="1000" dirty="0" smtClean="0"/>
              <a:t>Nota: 1) Text</a:t>
            </a:r>
          </a:p>
          <a:p>
            <a:pPr>
              <a:lnSpc>
                <a:spcPct val="85000"/>
              </a:lnSpc>
            </a:pPr>
            <a:r>
              <a:rPr lang="en-US" sz="1000" dirty="0" smtClean="0"/>
              <a:t>Fonte: </a:t>
            </a:r>
            <a:r>
              <a:rPr lang="en-US" sz="1000" dirty="0" err="1" smtClean="0"/>
              <a:t>Análise</a:t>
            </a:r>
            <a:r>
              <a:rPr lang="en-US" sz="1000" dirty="0" smtClean="0"/>
              <a:t> SPP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35148" y="5463296"/>
            <a:ext cx="8720851" cy="630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algn="ctr" defTabSz="1219170"/>
            <a:r>
              <a:rPr lang="en-US" dirty="0" smtClean="0"/>
              <a:t>Tombstone: (15 pt.) Arial bold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519774" y="1124744"/>
            <a:ext cx="4007723" cy="355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 anchorCtr="0"/>
          <a:lstStyle>
            <a:lvl1pPr marL="0" indent="0" algn="ctr">
              <a:lnSpc>
                <a:spcPct val="85000"/>
              </a:lnSpc>
              <a:buFont typeface="Arial" pitchFamily="34" charset="0"/>
              <a:buNone/>
              <a:defRPr sz="1500" b="1" baseline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lnSpc>
                <a:spcPct val="85000"/>
              </a:lnSpc>
            </a:pPr>
            <a:r>
              <a:rPr lang="pt-BR" b="1" dirty="0" smtClean="0"/>
              <a:t>Title: (15 pt.) Arial </a:t>
            </a:r>
            <a:r>
              <a:rPr lang="pt-BR" b="1" dirty="0" err="1" smtClean="0"/>
              <a:t>bold</a:t>
            </a:r>
            <a:endParaRPr lang="pt-BR" b="1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43508" y="1628800"/>
            <a:ext cx="4320000" cy="3702013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71082" y="1628800"/>
            <a:ext cx="4284914" cy="489600"/>
          </a:xfrm>
          <a:prstGeom prst="rect">
            <a:avLst/>
          </a:prstGeom>
          <a:solidFill>
            <a:srgbClr val="227D9A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54000" tIns="54000" rIns="54000" bIns="54000" anchor="ctr" anchorCtr="0"/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Subtitle: (15 pt.) Arial bold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571492" y="2213866"/>
            <a:ext cx="4284504" cy="31169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271463" indent="-271463">
              <a:spcBef>
                <a:spcPts val="600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300"/>
              </a:spcBef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00100" indent="-257175">
              <a:spcBef>
                <a:spcPts val="300"/>
              </a:spcBef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71563" indent="-271463">
              <a:spcBef>
                <a:spcPts val="300"/>
              </a:spcBef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21490" y="116633"/>
            <a:ext cx="6106693" cy="426532"/>
          </a:xfrm>
          <a:prstGeom prst="rect">
            <a:avLst/>
          </a:prstGeom>
        </p:spPr>
        <p:txBody>
          <a:bodyPr/>
          <a:lstStyle>
            <a:lvl1pPr algn="l">
              <a:defRPr lang="x-none" sz="2100" b="1">
                <a:solidFill>
                  <a:schemeClr val="bg1">
                    <a:lumMod val="25000"/>
                  </a:schemeClr>
                </a:solidFill>
                <a:latin typeface="Arial (títulos)"/>
              </a:defRPr>
            </a:lvl1pPr>
          </a:lstStyle>
          <a:p>
            <a:r>
              <a:rPr lang="pt-BR" dirty="0" smtClean="0"/>
              <a:t>Título: (</a:t>
            </a:r>
            <a:r>
              <a:rPr lang="en-US" dirty="0" smtClean="0"/>
              <a:t>21</a:t>
            </a:r>
            <a:r>
              <a:rPr lang="pt-BR" dirty="0" smtClean="0"/>
              <a:t> pt.) Arial negrito</a:t>
            </a:r>
            <a:endParaRPr lang="x-none" dirty="0"/>
          </a:p>
        </p:txBody>
      </p:sp>
      <p:pic>
        <p:nvPicPr>
          <p:cNvPr id="28" name="Imagem 27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719043" y="48475"/>
            <a:ext cx="708324" cy="581411"/>
          </a:xfrm>
          <a:prstGeom prst="rect">
            <a:avLst/>
          </a:prstGeom>
        </p:spPr>
      </p:pic>
      <p:pic>
        <p:nvPicPr>
          <p:cNvPr id="29" name="Picture 2" descr="Desestatização e Parcerias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367" y="44624"/>
            <a:ext cx="597755" cy="5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48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/>
          <p:cNvSpPr txBox="1">
            <a:spLocks/>
          </p:cNvSpPr>
          <p:nvPr userDrawn="1"/>
        </p:nvSpPr>
        <p:spPr>
          <a:xfrm>
            <a:off x="8545513" y="6449083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mtClean="0">
                <a:solidFill>
                  <a:schemeClr val="bg1">
                    <a:lumMod val="25000"/>
                  </a:schemeClr>
                </a:solidFill>
                <a:cs typeface="Arial"/>
              </a:rPr>
              <a:pPr/>
              <a:t>‹nº›</a:t>
            </a:fld>
            <a:endParaRPr lang="pt-BR" dirty="0">
              <a:solidFill>
                <a:schemeClr val="bg1">
                  <a:lumMod val="25000"/>
                </a:schemeClr>
              </a:solidFill>
              <a:cs typeface="Arial"/>
            </a:endParaRPr>
          </a:p>
        </p:txBody>
      </p:sp>
      <p:sp>
        <p:nvSpPr>
          <p:cNvPr id="7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19112" y="6417333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pt-BR" sz="120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|</a:t>
            </a:r>
            <a:endParaRPr lang="pt-BR" sz="1200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5147" y="6309321"/>
            <a:ext cx="7914928" cy="337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>
              <a:lnSpc>
                <a:spcPct val="85000"/>
              </a:lnSpc>
            </a:pPr>
            <a:r>
              <a:rPr lang="en-US" sz="1000" dirty="0" smtClean="0"/>
              <a:t>Nota: 1) Text</a:t>
            </a:r>
          </a:p>
          <a:p>
            <a:pPr>
              <a:lnSpc>
                <a:spcPct val="85000"/>
              </a:lnSpc>
            </a:pPr>
            <a:r>
              <a:rPr lang="en-US" sz="1000" dirty="0" smtClean="0"/>
              <a:t>Fonte: </a:t>
            </a:r>
            <a:r>
              <a:rPr lang="en-US" sz="1000" dirty="0" err="1" smtClean="0"/>
              <a:t>Análise</a:t>
            </a:r>
            <a:r>
              <a:rPr lang="en-US" sz="1000" dirty="0" smtClean="0"/>
              <a:t> SPP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35148" y="5463296"/>
            <a:ext cx="8720851" cy="630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algn="ctr" defTabSz="1219170"/>
            <a:r>
              <a:rPr lang="en-US" dirty="0" smtClean="0"/>
              <a:t>Tombstone: (15 pt.) Arial bold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519774" y="1124744"/>
            <a:ext cx="4007723" cy="355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 anchorCtr="0"/>
          <a:lstStyle>
            <a:lvl1pPr marL="0" indent="0" algn="ctr">
              <a:lnSpc>
                <a:spcPct val="85000"/>
              </a:lnSpc>
              <a:buFont typeface="Arial" pitchFamily="34" charset="0"/>
              <a:buNone/>
              <a:defRPr sz="1500" b="1" baseline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lnSpc>
                <a:spcPct val="85000"/>
              </a:lnSpc>
            </a:pPr>
            <a:r>
              <a:rPr lang="pt-BR" b="1" dirty="0" smtClean="0"/>
              <a:t>Title: (15 pt.) Arial </a:t>
            </a:r>
            <a:r>
              <a:rPr lang="pt-BR" b="1" dirty="0" err="1" smtClean="0"/>
              <a:t>bold</a:t>
            </a:r>
            <a:endParaRPr lang="pt-BR" b="1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43508" y="1628800"/>
            <a:ext cx="5652628" cy="3702013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5940152" y="1628800"/>
            <a:ext cx="2934000" cy="489600"/>
          </a:xfrm>
          <a:prstGeom prst="rect">
            <a:avLst/>
          </a:prstGeom>
          <a:solidFill>
            <a:srgbClr val="227D9A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54000" tIns="54000" rIns="54000" bIns="54000" anchor="ctr" anchorCtr="0"/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Subtitle: (15 pt.) Arial bold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5940152" y="2216813"/>
            <a:ext cx="2934000" cy="3114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271463" indent="-271463">
              <a:spcBef>
                <a:spcPts val="600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300"/>
              </a:spcBef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00100" indent="-257175">
              <a:spcBef>
                <a:spcPts val="300"/>
              </a:spcBef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71563" indent="-271463">
              <a:spcBef>
                <a:spcPts val="300"/>
              </a:spcBef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21490" y="116633"/>
            <a:ext cx="6106693" cy="426532"/>
          </a:xfrm>
          <a:prstGeom prst="rect">
            <a:avLst/>
          </a:prstGeom>
        </p:spPr>
        <p:txBody>
          <a:bodyPr/>
          <a:lstStyle>
            <a:lvl1pPr algn="l">
              <a:defRPr lang="x-none" sz="2100" b="1">
                <a:solidFill>
                  <a:schemeClr val="bg1">
                    <a:lumMod val="25000"/>
                  </a:schemeClr>
                </a:solidFill>
                <a:latin typeface="Arial (títulos)"/>
              </a:defRPr>
            </a:lvl1pPr>
          </a:lstStyle>
          <a:p>
            <a:r>
              <a:rPr lang="pt-BR" dirty="0" smtClean="0"/>
              <a:t>Título: (</a:t>
            </a:r>
            <a:r>
              <a:rPr lang="en-US" dirty="0" smtClean="0"/>
              <a:t>21</a:t>
            </a:r>
            <a:r>
              <a:rPr lang="pt-BR" dirty="0" smtClean="0"/>
              <a:t> pt.) Arial negrito</a:t>
            </a:r>
            <a:endParaRPr lang="x-none" dirty="0"/>
          </a:p>
        </p:txBody>
      </p:sp>
      <p:pic>
        <p:nvPicPr>
          <p:cNvPr id="28" name="Imagem 27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719043" y="48475"/>
            <a:ext cx="708324" cy="581411"/>
          </a:xfrm>
          <a:prstGeom prst="rect">
            <a:avLst/>
          </a:prstGeom>
        </p:spPr>
      </p:pic>
      <p:pic>
        <p:nvPicPr>
          <p:cNvPr id="29" name="Picture 2" descr="Desestatização e Parcerias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367" y="44624"/>
            <a:ext cx="597755" cy="5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222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301596" y="1268760"/>
            <a:ext cx="4198396" cy="36004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268288" indent="-268288">
              <a:spcBef>
                <a:spcPts val="300"/>
              </a:spcBef>
              <a:spcAft>
                <a:spcPts val="300"/>
              </a:spcAft>
              <a:buClrTx/>
              <a:buFont typeface="Wingdings" pitchFamily="2" charset="2"/>
              <a:buChar char="§"/>
              <a:defRPr sz="1500">
                <a:latin typeface="Arial" pitchFamily="34" charset="0"/>
                <a:cs typeface="Arial" pitchFamily="34" charset="0"/>
              </a:defRPr>
            </a:lvl1pPr>
            <a:lvl2pPr marL="536575" indent="-268288">
              <a:spcBef>
                <a:spcPts val="300"/>
              </a:spcBef>
              <a:spcAft>
                <a:spcPts val="300"/>
              </a:spcAft>
              <a:buClrTx/>
              <a:defRPr sz="1500">
                <a:latin typeface="Arial" pitchFamily="34" charset="0"/>
                <a:cs typeface="Arial" pitchFamily="34" charset="0"/>
              </a:defRPr>
            </a:lvl2pPr>
            <a:lvl3pPr marL="725488" indent="-188913">
              <a:spcBef>
                <a:spcPts val="300"/>
              </a:spcBef>
              <a:spcAft>
                <a:spcPts val="300"/>
              </a:spcAft>
              <a:buClrTx/>
              <a:buFont typeface="Courier New" pitchFamily="49" charset="0"/>
              <a:buChar char="o"/>
              <a:defRPr sz="1500">
                <a:latin typeface="Arial" pitchFamily="34" charset="0"/>
                <a:cs typeface="Arial" pitchFamily="34" charset="0"/>
              </a:defRPr>
            </a:lvl3pPr>
            <a:lvl4pPr marL="993775" indent="-268288">
              <a:spcBef>
                <a:spcPts val="300"/>
              </a:spcBef>
              <a:spcAft>
                <a:spcPts val="300"/>
              </a:spcAft>
              <a:buClrTx/>
              <a:buFont typeface="Arial" pitchFamily="34" charset="0"/>
              <a:buChar char="•"/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en-US" dirty="0" smtClean="0"/>
              <a:t>Quarto </a:t>
            </a:r>
            <a:r>
              <a:rPr lang="en-US" dirty="0" err="1" smtClean="0"/>
              <a:t>nível</a:t>
            </a:r>
            <a:endParaRPr lang="en-US" dirty="0" smtClean="0"/>
          </a:p>
        </p:txBody>
      </p:sp>
      <p:sp>
        <p:nvSpPr>
          <p:cNvPr id="13" name="Slide Number"/>
          <p:cNvSpPr txBox="1">
            <a:spLocks/>
          </p:cNvSpPr>
          <p:nvPr userDrawn="1"/>
        </p:nvSpPr>
        <p:spPr>
          <a:xfrm>
            <a:off x="8545513" y="6449083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mtClean="0">
                <a:solidFill>
                  <a:schemeClr val="bg1">
                    <a:lumMod val="25000"/>
                  </a:schemeClr>
                </a:solidFill>
                <a:cs typeface="Arial"/>
              </a:rPr>
              <a:pPr/>
              <a:t>‹nº›</a:t>
            </a:fld>
            <a:endParaRPr lang="pt-BR" dirty="0">
              <a:solidFill>
                <a:schemeClr val="bg1">
                  <a:lumMod val="25000"/>
                </a:schemeClr>
              </a:solidFill>
              <a:cs typeface="Arial"/>
            </a:endParaRPr>
          </a:p>
        </p:txBody>
      </p:sp>
      <p:sp>
        <p:nvSpPr>
          <p:cNvPr id="14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19112" y="6417333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pt-BR" sz="120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|</a:t>
            </a:r>
            <a:endParaRPr lang="pt-BR" sz="1200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5147" y="6309321"/>
            <a:ext cx="7914928" cy="337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>
              <a:lnSpc>
                <a:spcPct val="85000"/>
              </a:lnSpc>
            </a:pPr>
            <a:r>
              <a:rPr lang="en-US" sz="1000" dirty="0" smtClean="0"/>
              <a:t>Nota: 1) Text</a:t>
            </a:r>
          </a:p>
          <a:p>
            <a:pPr>
              <a:lnSpc>
                <a:spcPct val="85000"/>
              </a:lnSpc>
            </a:pPr>
            <a:r>
              <a:rPr lang="en-US" sz="1000" dirty="0" smtClean="0"/>
              <a:t>Fonte: </a:t>
            </a:r>
            <a:r>
              <a:rPr lang="en-US" sz="1000" dirty="0" err="1" smtClean="0"/>
              <a:t>Análise</a:t>
            </a:r>
            <a:r>
              <a:rPr lang="en-US" sz="1000" dirty="0" smtClean="0"/>
              <a:t> SPP</a:t>
            </a:r>
          </a:p>
        </p:txBody>
      </p:sp>
      <p:sp>
        <p:nvSpPr>
          <p:cNvPr id="20" name="Espaço Reservado para Conteúdo 2"/>
          <p:cNvSpPr>
            <a:spLocks noGrp="1"/>
          </p:cNvSpPr>
          <p:nvPr>
            <p:ph idx="14"/>
          </p:nvPr>
        </p:nvSpPr>
        <p:spPr>
          <a:xfrm>
            <a:off x="4588209" y="2420888"/>
            <a:ext cx="4198396" cy="36004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268288" indent="-268288">
              <a:spcBef>
                <a:spcPts val="300"/>
              </a:spcBef>
              <a:spcAft>
                <a:spcPts val="300"/>
              </a:spcAft>
              <a:buClrTx/>
              <a:buFont typeface="Wingdings" pitchFamily="2" charset="2"/>
              <a:buChar char="§"/>
              <a:defRPr sz="1500">
                <a:latin typeface="Arial" pitchFamily="34" charset="0"/>
                <a:cs typeface="Arial" pitchFamily="34" charset="0"/>
              </a:defRPr>
            </a:lvl1pPr>
            <a:lvl2pPr marL="536575" indent="-268288">
              <a:spcBef>
                <a:spcPts val="300"/>
              </a:spcBef>
              <a:spcAft>
                <a:spcPts val="300"/>
              </a:spcAft>
              <a:buClrTx/>
              <a:defRPr sz="1500">
                <a:latin typeface="Arial" pitchFamily="34" charset="0"/>
                <a:cs typeface="Arial" pitchFamily="34" charset="0"/>
              </a:defRPr>
            </a:lvl2pPr>
            <a:lvl3pPr marL="725488" indent="-188913">
              <a:spcBef>
                <a:spcPts val="300"/>
              </a:spcBef>
              <a:spcAft>
                <a:spcPts val="300"/>
              </a:spcAft>
              <a:buClrTx/>
              <a:buFont typeface="Courier New" pitchFamily="49" charset="0"/>
              <a:buChar char="o"/>
              <a:defRPr sz="1500">
                <a:latin typeface="Arial" pitchFamily="34" charset="0"/>
                <a:cs typeface="Arial" pitchFamily="34" charset="0"/>
              </a:defRPr>
            </a:lvl3pPr>
            <a:lvl4pPr marL="993775" indent="-268288">
              <a:spcBef>
                <a:spcPts val="300"/>
              </a:spcBef>
              <a:spcAft>
                <a:spcPts val="300"/>
              </a:spcAft>
              <a:buClrTx/>
              <a:buFont typeface="Arial" pitchFamily="34" charset="0"/>
              <a:buChar char="•"/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en-US" dirty="0" smtClean="0"/>
              <a:t>Quarto </a:t>
            </a:r>
            <a:r>
              <a:rPr lang="en-US" dirty="0" err="1" smtClean="0"/>
              <a:t>nível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21490" y="116633"/>
            <a:ext cx="6106693" cy="426532"/>
          </a:xfrm>
          <a:prstGeom prst="rect">
            <a:avLst/>
          </a:prstGeom>
        </p:spPr>
        <p:txBody>
          <a:bodyPr/>
          <a:lstStyle>
            <a:lvl1pPr algn="l">
              <a:defRPr lang="x-none" sz="2100" b="1">
                <a:solidFill>
                  <a:schemeClr val="bg1">
                    <a:lumMod val="25000"/>
                  </a:schemeClr>
                </a:solidFill>
                <a:latin typeface="Arial (títulos)"/>
              </a:defRPr>
            </a:lvl1pPr>
          </a:lstStyle>
          <a:p>
            <a:r>
              <a:rPr lang="pt-BR" dirty="0" smtClean="0"/>
              <a:t>Título: (</a:t>
            </a:r>
            <a:r>
              <a:rPr lang="en-US" dirty="0" smtClean="0"/>
              <a:t>21</a:t>
            </a:r>
            <a:r>
              <a:rPr lang="pt-BR" dirty="0" smtClean="0"/>
              <a:t> pt.) Arial negrito</a:t>
            </a:r>
            <a:endParaRPr lang="x-none" dirty="0"/>
          </a:p>
        </p:txBody>
      </p:sp>
      <p:pic>
        <p:nvPicPr>
          <p:cNvPr id="23" name="Imagem 22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719043" y="48475"/>
            <a:ext cx="708324" cy="581411"/>
          </a:xfrm>
          <a:prstGeom prst="rect">
            <a:avLst/>
          </a:prstGeom>
        </p:spPr>
      </p:pic>
      <p:pic>
        <p:nvPicPr>
          <p:cNvPr id="24" name="Picture 2" descr="Desestatização e Parcerias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367" y="44624"/>
            <a:ext cx="597755" cy="5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590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 txBox="1">
            <a:spLocks/>
          </p:cNvSpPr>
          <p:nvPr userDrawn="1"/>
        </p:nvSpPr>
        <p:spPr>
          <a:xfrm>
            <a:off x="8545513" y="6449083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mtClean="0">
                <a:solidFill>
                  <a:schemeClr val="bg1">
                    <a:lumMod val="25000"/>
                  </a:schemeClr>
                </a:solidFill>
                <a:cs typeface="Arial"/>
              </a:rPr>
              <a:pPr/>
              <a:t>‹nº›</a:t>
            </a:fld>
            <a:endParaRPr lang="pt-BR" dirty="0">
              <a:solidFill>
                <a:schemeClr val="bg1">
                  <a:lumMod val="25000"/>
                </a:schemeClr>
              </a:solidFill>
              <a:cs typeface="Arial"/>
            </a:endParaRPr>
          </a:p>
        </p:txBody>
      </p:sp>
      <p:sp>
        <p:nvSpPr>
          <p:cNvPr id="8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19112" y="6417333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pt-BR" sz="120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|</a:t>
            </a:r>
            <a:endParaRPr lang="pt-BR" sz="1200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35147" y="6309321"/>
            <a:ext cx="7914928" cy="337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>
              <a:lnSpc>
                <a:spcPct val="85000"/>
              </a:lnSpc>
            </a:pPr>
            <a:r>
              <a:rPr lang="en-US" sz="1000" dirty="0" smtClean="0"/>
              <a:t>Nota: 1) Text</a:t>
            </a:r>
          </a:p>
          <a:p>
            <a:pPr>
              <a:lnSpc>
                <a:spcPct val="85000"/>
              </a:lnSpc>
            </a:pPr>
            <a:r>
              <a:rPr lang="en-US" sz="1000" dirty="0" smtClean="0"/>
              <a:t>Fonte: </a:t>
            </a:r>
            <a:r>
              <a:rPr lang="en-US" sz="1000" dirty="0" err="1" smtClean="0"/>
              <a:t>Análise</a:t>
            </a:r>
            <a:r>
              <a:rPr lang="en-US" sz="1000" dirty="0" smtClean="0"/>
              <a:t> SPP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0" hasCustomPrompt="1"/>
          </p:nvPr>
        </p:nvSpPr>
        <p:spPr>
          <a:xfrm>
            <a:off x="179512" y="1052736"/>
            <a:ext cx="2880320" cy="3312368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500">
                <a:latin typeface="Arial" pitchFamily="34" charset="0"/>
                <a:cs typeface="Arial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 smtClean="0"/>
              <a:t>Texto</a:t>
            </a:r>
          </a:p>
          <a:p>
            <a:pPr lvl="0"/>
            <a:endParaRPr lang="pt-BR" dirty="0" smtClean="0"/>
          </a:p>
          <a:p>
            <a:pPr lvl="0"/>
            <a:endParaRPr lang="pt-BR" dirty="0" smtClean="0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21" hasCustomPrompt="1"/>
          </p:nvPr>
        </p:nvSpPr>
        <p:spPr>
          <a:xfrm>
            <a:off x="179512" y="4581128"/>
            <a:ext cx="1296144" cy="1512168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0" indent="0">
              <a:buNone/>
              <a:defRPr sz="1500">
                <a:latin typeface="Arial" pitchFamily="34" charset="0"/>
                <a:cs typeface="Arial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 smtClean="0"/>
              <a:t>Texto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22" hasCustomPrompt="1"/>
          </p:nvPr>
        </p:nvSpPr>
        <p:spPr>
          <a:xfrm>
            <a:off x="3203848" y="1052736"/>
            <a:ext cx="1296144" cy="1512168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0" indent="0">
              <a:buNone/>
              <a:defRPr sz="1500">
                <a:latin typeface="Arial" pitchFamily="34" charset="0"/>
                <a:cs typeface="Arial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 smtClean="0"/>
              <a:t>Texto</a:t>
            </a:r>
            <a:endParaRPr lang="pt-BR" dirty="0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23" hasCustomPrompt="1"/>
          </p:nvPr>
        </p:nvSpPr>
        <p:spPr>
          <a:xfrm>
            <a:off x="3203848" y="2852936"/>
            <a:ext cx="1296144" cy="1512168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0" indent="0">
              <a:buNone/>
              <a:defRPr sz="1500">
                <a:latin typeface="Arial" pitchFamily="34" charset="0"/>
                <a:cs typeface="Arial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 smtClean="0"/>
              <a:t>Texto</a:t>
            </a:r>
            <a:endParaRPr lang="pt-BR" dirty="0"/>
          </a:p>
        </p:txBody>
      </p:sp>
      <p:sp>
        <p:nvSpPr>
          <p:cNvPr id="15" name="Espaço Reservado para Conteúdo 2"/>
          <p:cNvSpPr>
            <a:spLocks noGrp="1"/>
          </p:cNvSpPr>
          <p:nvPr>
            <p:ph idx="24" hasCustomPrompt="1"/>
          </p:nvPr>
        </p:nvSpPr>
        <p:spPr>
          <a:xfrm>
            <a:off x="1619672" y="4581128"/>
            <a:ext cx="2880320" cy="1512168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0" indent="0">
              <a:buNone/>
              <a:defRPr sz="1500">
                <a:latin typeface="Arial" pitchFamily="34" charset="0"/>
                <a:cs typeface="Arial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 smtClean="0"/>
              <a:t>Texto</a:t>
            </a:r>
            <a:endParaRPr lang="pt-BR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121490" y="116633"/>
            <a:ext cx="6106693" cy="426532"/>
          </a:xfrm>
          <a:prstGeom prst="rect">
            <a:avLst/>
          </a:prstGeom>
        </p:spPr>
        <p:txBody>
          <a:bodyPr/>
          <a:lstStyle>
            <a:lvl1pPr algn="l">
              <a:defRPr lang="x-none" sz="2100" b="1">
                <a:solidFill>
                  <a:schemeClr val="bg1">
                    <a:lumMod val="25000"/>
                  </a:schemeClr>
                </a:solidFill>
                <a:latin typeface="Arial (títulos)"/>
              </a:defRPr>
            </a:lvl1pPr>
          </a:lstStyle>
          <a:p>
            <a:r>
              <a:rPr lang="pt-BR" dirty="0" smtClean="0"/>
              <a:t>Título: (</a:t>
            </a:r>
            <a:r>
              <a:rPr lang="en-US" dirty="0" smtClean="0"/>
              <a:t>21</a:t>
            </a:r>
            <a:r>
              <a:rPr lang="pt-BR" dirty="0" smtClean="0"/>
              <a:t> pt.) Arial negrito</a:t>
            </a:r>
            <a:endParaRPr lang="x-none" dirty="0"/>
          </a:p>
        </p:txBody>
      </p:sp>
      <p:pic>
        <p:nvPicPr>
          <p:cNvPr id="38" name="Imagem 37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719043" y="48475"/>
            <a:ext cx="708324" cy="581411"/>
          </a:xfrm>
          <a:prstGeom prst="rect">
            <a:avLst/>
          </a:prstGeom>
        </p:spPr>
      </p:pic>
      <p:pic>
        <p:nvPicPr>
          <p:cNvPr id="39" name="Picture 2" descr="Desestatização e Parcerias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367" y="44624"/>
            <a:ext cx="597755" cy="5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552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49083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mtClean="0">
                <a:solidFill>
                  <a:schemeClr val="bg1">
                    <a:lumMod val="25000"/>
                  </a:schemeClr>
                </a:solidFill>
                <a:cs typeface="Arial"/>
              </a:rPr>
              <a:pPr/>
              <a:t>‹nº›</a:t>
            </a:fld>
            <a:endParaRPr lang="pt-BR" dirty="0">
              <a:solidFill>
                <a:schemeClr val="bg1">
                  <a:lumMod val="25000"/>
                </a:schemeClr>
              </a:solidFill>
              <a:cs typeface="Arial"/>
            </a:endParaRPr>
          </a:p>
        </p:txBody>
      </p:sp>
      <p:sp>
        <p:nvSpPr>
          <p:cNvPr id="4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19112" y="6417333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pt-BR" sz="120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|</a:t>
            </a:r>
            <a:endParaRPr lang="pt-BR" sz="1200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35147" y="6309321"/>
            <a:ext cx="7914928" cy="337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>
              <a:lnSpc>
                <a:spcPct val="85000"/>
              </a:lnSpc>
            </a:pPr>
            <a:r>
              <a:rPr lang="en-US" sz="1000" dirty="0" smtClean="0"/>
              <a:t>Nota: 1) Text</a:t>
            </a:r>
          </a:p>
          <a:p>
            <a:pPr>
              <a:lnSpc>
                <a:spcPct val="85000"/>
              </a:lnSpc>
            </a:pPr>
            <a:r>
              <a:rPr lang="en-US" sz="1000" dirty="0" smtClean="0"/>
              <a:t>Fonte: </a:t>
            </a:r>
            <a:r>
              <a:rPr lang="en-US" sz="1000" dirty="0" err="1" smtClean="0"/>
              <a:t>Análise</a:t>
            </a:r>
            <a:r>
              <a:rPr lang="en-US" sz="1000" dirty="0" smtClean="0"/>
              <a:t> SPP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21490" y="116633"/>
            <a:ext cx="6106693" cy="426532"/>
          </a:xfrm>
          <a:prstGeom prst="rect">
            <a:avLst/>
          </a:prstGeom>
        </p:spPr>
        <p:txBody>
          <a:bodyPr/>
          <a:lstStyle>
            <a:lvl1pPr algn="l">
              <a:defRPr lang="x-none" sz="2100" b="1">
                <a:solidFill>
                  <a:schemeClr val="bg1">
                    <a:lumMod val="25000"/>
                  </a:schemeClr>
                </a:solidFill>
                <a:latin typeface="Arial (títulos)"/>
              </a:defRPr>
            </a:lvl1pPr>
          </a:lstStyle>
          <a:p>
            <a:r>
              <a:rPr lang="pt-BR" dirty="0" smtClean="0"/>
              <a:t>Título: (</a:t>
            </a:r>
            <a:r>
              <a:rPr lang="en-US" dirty="0" smtClean="0"/>
              <a:t>21</a:t>
            </a:r>
            <a:r>
              <a:rPr lang="pt-BR" dirty="0" smtClean="0"/>
              <a:t> pt.) Arial negrito</a:t>
            </a:r>
            <a:endParaRPr lang="x-none" dirty="0"/>
          </a:p>
        </p:txBody>
      </p:sp>
      <p:sp>
        <p:nvSpPr>
          <p:cNvPr id="33" name="Rectangle 2"/>
          <p:cNvSpPr/>
          <p:nvPr userDrawn="1"/>
        </p:nvSpPr>
        <p:spPr>
          <a:xfrm>
            <a:off x="539552" y="1772817"/>
            <a:ext cx="1764000" cy="5269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1"/>
          <p:cNvSpPr/>
          <p:nvPr userDrawn="1"/>
        </p:nvSpPr>
        <p:spPr>
          <a:xfrm>
            <a:off x="539553" y="1772817"/>
            <a:ext cx="1140485" cy="526907"/>
          </a:xfrm>
          <a:prstGeom prst="rect">
            <a:avLst/>
          </a:prstGeom>
          <a:solidFill>
            <a:srgbClr val="227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3"/>
          <p:cNvSpPr/>
          <p:nvPr userDrawn="1"/>
        </p:nvSpPr>
        <p:spPr>
          <a:xfrm>
            <a:off x="2639427" y="1772817"/>
            <a:ext cx="1764000" cy="5269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4"/>
          <p:cNvSpPr/>
          <p:nvPr userDrawn="1"/>
        </p:nvSpPr>
        <p:spPr>
          <a:xfrm>
            <a:off x="2639428" y="1772817"/>
            <a:ext cx="1140485" cy="526907"/>
          </a:xfrm>
          <a:prstGeom prst="rect">
            <a:avLst/>
          </a:prstGeom>
          <a:solidFill>
            <a:srgbClr val="227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5"/>
          <p:cNvSpPr/>
          <p:nvPr userDrawn="1"/>
        </p:nvSpPr>
        <p:spPr>
          <a:xfrm>
            <a:off x="4727659" y="1772817"/>
            <a:ext cx="1764000" cy="5269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16"/>
          <p:cNvSpPr/>
          <p:nvPr userDrawn="1"/>
        </p:nvSpPr>
        <p:spPr>
          <a:xfrm>
            <a:off x="4727660" y="1772817"/>
            <a:ext cx="1140485" cy="526907"/>
          </a:xfrm>
          <a:prstGeom prst="rect">
            <a:avLst/>
          </a:prstGeom>
          <a:solidFill>
            <a:srgbClr val="227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7"/>
          <p:cNvSpPr/>
          <p:nvPr userDrawn="1"/>
        </p:nvSpPr>
        <p:spPr>
          <a:xfrm>
            <a:off x="6815891" y="1772817"/>
            <a:ext cx="1764000" cy="5269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18"/>
          <p:cNvSpPr/>
          <p:nvPr userDrawn="1"/>
        </p:nvSpPr>
        <p:spPr>
          <a:xfrm>
            <a:off x="6815891" y="1772817"/>
            <a:ext cx="1140485" cy="526907"/>
          </a:xfrm>
          <a:prstGeom prst="rect">
            <a:avLst/>
          </a:prstGeom>
          <a:solidFill>
            <a:srgbClr val="227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39552" y="2299723"/>
            <a:ext cx="1764000" cy="2353413"/>
          </a:xfrm>
          <a:prstGeom prst="rect">
            <a:avLst/>
          </a:prstGeom>
          <a:solidFill>
            <a:srgbClr val="F2F2F2"/>
          </a:solidFill>
        </p:spPr>
        <p:txBody>
          <a:bodyPr anchor="ctr"/>
          <a:lstStyle>
            <a:lvl1pPr marL="0" indent="0" algn="ctr">
              <a:buNone/>
              <a:defRPr sz="1500">
                <a:latin typeface="Arial" pitchFamily="34" charset="0"/>
                <a:cs typeface="Arial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 smtClean="0"/>
              <a:t>Inserir Texto/Imagem</a:t>
            </a:r>
            <a:endParaRPr lang="pt-BR" dirty="0"/>
          </a:p>
        </p:txBody>
      </p:sp>
      <p:sp>
        <p:nvSpPr>
          <p:cNvPr id="42" name="Espaço Reservado para Conteúdo 2"/>
          <p:cNvSpPr>
            <a:spLocks noGrp="1"/>
          </p:cNvSpPr>
          <p:nvPr>
            <p:ph idx="17" hasCustomPrompt="1"/>
          </p:nvPr>
        </p:nvSpPr>
        <p:spPr>
          <a:xfrm>
            <a:off x="2627786" y="2303642"/>
            <a:ext cx="1764001" cy="2349495"/>
          </a:xfrm>
          <a:prstGeom prst="rect">
            <a:avLst/>
          </a:prstGeom>
          <a:solidFill>
            <a:srgbClr val="F2F2F2"/>
          </a:solidFill>
        </p:spPr>
        <p:txBody>
          <a:bodyPr anchor="ctr"/>
          <a:lstStyle>
            <a:lvl1pPr marL="0" indent="0" algn="ctr">
              <a:buNone/>
              <a:defRPr sz="1500">
                <a:latin typeface="Arial" pitchFamily="34" charset="0"/>
                <a:cs typeface="Arial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dirty="0" smtClean="0"/>
              <a:t>Clique para inserir  texto </a:t>
            </a:r>
          </a:p>
        </p:txBody>
      </p:sp>
      <p:sp>
        <p:nvSpPr>
          <p:cNvPr id="43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4727661" y="2303642"/>
            <a:ext cx="1764001" cy="2349495"/>
          </a:xfrm>
          <a:prstGeom prst="rect">
            <a:avLst/>
          </a:prstGeom>
          <a:solidFill>
            <a:srgbClr val="F2F2F2"/>
          </a:solidFill>
        </p:spPr>
        <p:txBody>
          <a:bodyPr anchor="ctr"/>
          <a:lstStyle>
            <a:lvl1pPr marL="0" indent="0" algn="ctr">
              <a:buNone/>
              <a:defRPr sz="1500">
                <a:latin typeface="Arial" pitchFamily="34" charset="0"/>
                <a:cs typeface="Arial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dirty="0" smtClean="0"/>
              <a:t>Clique para inserir  texto </a:t>
            </a:r>
          </a:p>
        </p:txBody>
      </p:sp>
      <p:sp>
        <p:nvSpPr>
          <p:cNvPr id="44" name="Espaço Reservado para Conteúdo 2"/>
          <p:cNvSpPr>
            <a:spLocks noGrp="1"/>
          </p:cNvSpPr>
          <p:nvPr>
            <p:ph idx="19" hasCustomPrompt="1"/>
          </p:nvPr>
        </p:nvSpPr>
        <p:spPr>
          <a:xfrm>
            <a:off x="6815892" y="2303642"/>
            <a:ext cx="1764001" cy="2349495"/>
          </a:xfrm>
          <a:prstGeom prst="rect">
            <a:avLst/>
          </a:prstGeom>
          <a:solidFill>
            <a:srgbClr val="F2F2F2"/>
          </a:solidFill>
        </p:spPr>
        <p:txBody>
          <a:bodyPr anchor="ctr"/>
          <a:lstStyle>
            <a:lvl1pPr marL="0" indent="0" algn="ctr">
              <a:buNone/>
              <a:defRPr sz="1500">
                <a:latin typeface="Arial" pitchFamily="34" charset="0"/>
                <a:cs typeface="Arial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dirty="0" smtClean="0"/>
              <a:t>Clique para inserir  texto </a:t>
            </a:r>
          </a:p>
        </p:txBody>
      </p:sp>
      <p:pic>
        <p:nvPicPr>
          <p:cNvPr id="47" name="Imagem 46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719043" y="48475"/>
            <a:ext cx="708324" cy="581411"/>
          </a:xfrm>
          <a:prstGeom prst="rect">
            <a:avLst/>
          </a:prstGeom>
        </p:spPr>
      </p:pic>
      <p:pic>
        <p:nvPicPr>
          <p:cNvPr id="48" name="Picture 2" descr="Desestatização e Parcerias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367" y="44624"/>
            <a:ext cx="597755" cy="5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19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/>
          </p:cNvSpPr>
          <p:nvPr userDrawn="1"/>
        </p:nvSpPr>
        <p:spPr>
          <a:xfrm>
            <a:off x="8545513" y="6449083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mtClean="0">
                <a:solidFill>
                  <a:schemeClr val="bg1">
                    <a:lumMod val="25000"/>
                  </a:schemeClr>
                </a:solidFill>
                <a:cs typeface="Arial"/>
              </a:rPr>
              <a:pPr/>
              <a:t>‹nº›</a:t>
            </a:fld>
            <a:endParaRPr lang="pt-BR" dirty="0">
              <a:solidFill>
                <a:schemeClr val="bg1">
                  <a:lumMod val="25000"/>
                </a:schemeClr>
              </a:solidFill>
              <a:cs typeface="Arial"/>
            </a:endParaRPr>
          </a:p>
        </p:txBody>
      </p:sp>
      <p:sp>
        <p:nvSpPr>
          <p:cNvPr id="5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19112" y="6417333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pt-BR" sz="120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|</a:t>
            </a:r>
            <a:endParaRPr lang="pt-BR" sz="1200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35147" y="6309321"/>
            <a:ext cx="7914928" cy="337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>
              <a:lnSpc>
                <a:spcPct val="85000"/>
              </a:lnSpc>
            </a:pPr>
            <a:r>
              <a:rPr lang="en-US" sz="1000" dirty="0" smtClean="0"/>
              <a:t>Nota: 1) Text</a:t>
            </a:r>
          </a:p>
          <a:p>
            <a:pPr>
              <a:lnSpc>
                <a:spcPct val="85000"/>
              </a:lnSpc>
            </a:pPr>
            <a:r>
              <a:rPr lang="en-US" sz="1000" dirty="0" smtClean="0"/>
              <a:t>Fonte: </a:t>
            </a:r>
            <a:r>
              <a:rPr lang="en-US" sz="1000" dirty="0" err="1" smtClean="0"/>
              <a:t>Análise</a:t>
            </a:r>
            <a:r>
              <a:rPr lang="en-US" sz="1000" dirty="0" smtClean="0"/>
              <a:t> SPP</a:t>
            </a:r>
          </a:p>
        </p:txBody>
      </p:sp>
      <p:sp>
        <p:nvSpPr>
          <p:cNvPr id="13" name="Título 1"/>
          <p:cNvSpPr txBox="1">
            <a:spLocks/>
          </p:cNvSpPr>
          <p:nvPr userDrawn="1"/>
        </p:nvSpPr>
        <p:spPr>
          <a:xfrm>
            <a:off x="1792288" y="4944616"/>
            <a:ext cx="5486400" cy="56673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dirty="0" smtClean="0">
                <a:latin typeface="Arial" pitchFamily="34" charset="0"/>
                <a:cs typeface="Arial" pitchFamily="34" charset="0"/>
              </a:rPr>
              <a:t>Clique para editar o título mestre</a:t>
            </a:r>
            <a:endParaRPr lang="pt-BR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1052737"/>
            <a:ext cx="5486400" cy="3818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511354"/>
            <a:ext cx="5486400" cy="653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21490" y="116633"/>
            <a:ext cx="6106693" cy="426532"/>
          </a:xfrm>
          <a:prstGeom prst="rect">
            <a:avLst/>
          </a:prstGeom>
        </p:spPr>
        <p:txBody>
          <a:bodyPr/>
          <a:lstStyle>
            <a:lvl1pPr algn="l">
              <a:defRPr lang="x-none" sz="2100" b="1">
                <a:solidFill>
                  <a:schemeClr val="bg1">
                    <a:lumMod val="25000"/>
                  </a:schemeClr>
                </a:solidFill>
                <a:latin typeface="Arial (títulos)"/>
              </a:defRPr>
            </a:lvl1pPr>
          </a:lstStyle>
          <a:p>
            <a:r>
              <a:rPr lang="pt-BR" dirty="0" smtClean="0"/>
              <a:t>Título: (</a:t>
            </a:r>
            <a:r>
              <a:rPr lang="en-US" dirty="0" smtClean="0"/>
              <a:t>21</a:t>
            </a:r>
            <a:r>
              <a:rPr lang="pt-BR" dirty="0" smtClean="0"/>
              <a:t> pt.) Arial negrito</a:t>
            </a:r>
            <a:endParaRPr lang="x-none" dirty="0"/>
          </a:p>
        </p:txBody>
      </p:sp>
      <p:pic>
        <p:nvPicPr>
          <p:cNvPr id="26" name="Imagem 25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719043" y="48475"/>
            <a:ext cx="708324" cy="581411"/>
          </a:xfrm>
          <a:prstGeom prst="rect">
            <a:avLst/>
          </a:prstGeom>
        </p:spPr>
      </p:pic>
      <p:pic>
        <p:nvPicPr>
          <p:cNvPr id="27" name="Picture 2" descr="Desestatização e Parcerias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367" y="44624"/>
            <a:ext cx="597755" cy="5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35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719043" y="48475"/>
            <a:ext cx="708324" cy="581411"/>
          </a:xfrm>
          <a:prstGeom prst="rect">
            <a:avLst/>
          </a:prstGeom>
        </p:spPr>
      </p:pic>
      <p:pic>
        <p:nvPicPr>
          <p:cNvPr id="23" name="Picture 2" descr="Desestatização e Parcerias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367" y="44624"/>
            <a:ext cx="597755" cy="5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629886"/>
            <a:ext cx="9144000" cy="62281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smtClean="0"/>
              <a:t>Inserir </a:t>
            </a:r>
            <a:r>
              <a:rPr lang="en-US" altLang="ko-KR" dirty="0" err="1" smtClean="0"/>
              <a:t>Imagem</a:t>
            </a:r>
            <a:endParaRPr lang="ko-KR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1490" y="116633"/>
            <a:ext cx="6106693" cy="426532"/>
          </a:xfrm>
          <a:prstGeom prst="rect">
            <a:avLst/>
          </a:prstGeom>
        </p:spPr>
        <p:txBody>
          <a:bodyPr/>
          <a:lstStyle>
            <a:lvl1pPr algn="l">
              <a:defRPr lang="x-none" sz="2100" b="1">
                <a:solidFill>
                  <a:schemeClr val="bg1">
                    <a:lumMod val="25000"/>
                  </a:schemeClr>
                </a:solidFill>
                <a:latin typeface="Arial (títulos)"/>
              </a:defRPr>
            </a:lvl1pPr>
          </a:lstStyle>
          <a:p>
            <a:r>
              <a:rPr lang="pt-BR" dirty="0" smtClean="0"/>
              <a:t>Título: (</a:t>
            </a:r>
            <a:r>
              <a:rPr lang="en-US" dirty="0" smtClean="0"/>
              <a:t>21</a:t>
            </a:r>
            <a:r>
              <a:rPr lang="pt-BR" dirty="0" smtClean="0"/>
              <a:t> pt.) Arial negrito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9359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5841268"/>
            <a:ext cx="9144000" cy="100811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8" y="8621"/>
            <a:ext cx="9144000" cy="1260140"/>
          </a:xfrm>
          <a:prstGeom prst="rect">
            <a:avLst/>
          </a:prstGeom>
          <a:gradFill>
            <a:gsLst>
              <a:gs pos="0">
                <a:schemeClr val="bg1"/>
              </a:gs>
              <a:gs pos="91000">
                <a:srgbClr val="D9D9D9"/>
              </a:gs>
              <a:gs pos="100000">
                <a:schemeClr val="bg1"/>
              </a:gs>
            </a:gsLst>
            <a:lin ang="5400000" scaled="0"/>
          </a:gradFill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159732" y="2888940"/>
            <a:ext cx="4822304" cy="3953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i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Obrigado!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59732" y="3492569"/>
            <a:ext cx="4799964" cy="548499"/>
          </a:xfrm>
          <a:prstGeom prst="rect">
            <a:avLst/>
          </a:prstGeom>
        </p:spPr>
        <p:txBody>
          <a:bodyPr/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2000" b="0" i="0" kern="800" spc="-10" baseline="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defTabSz="457200"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e-mail@email.com.br</a:t>
            </a:r>
            <a:endParaRPr lang="en-US"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0" y="1"/>
            <a:ext cx="9144000" cy="2966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11" name="Conector reto 10"/>
          <p:cNvCxnSpPr/>
          <p:nvPr userDrawn="1"/>
        </p:nvCxnSpPr>
        <p:spPr>
          <a:xfrm>
            <a:off x="2051720" y="3429000"/>
            <a:ext cx="5112568" cy="0"/>
          </a:xfrm>
          <a:prstGeom prst="line">
            <a:avLst/>
          </a:prstGeom>
          <a:ln w="12700">
            <a:solidFill>
              <a:srgbClr val="227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 userDrawn="1"/>
        </p:nvSpPr>
        <p:spPr>
          <a:xfrm>
            <a:off x="0" y="6561349"/>
            <a:ext cx="9144000" cy="2966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5" name="Picture 2" descr="Desestatização e Parcerias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85" y="5589240"/>
            <a:ext cx="748823" cy="67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8" b="5939"/>
          <a:stretch/>
        </p:blipFill>
        <p:spPr bwMode="auto">
          <a:xfrm>
            <a:off x="3635896" y="5595607"/>
            <a:ext cx="1026722" cy="66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57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" y="2173424"/>
            <a:ext cx="9143999" cy="2949861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0" indent="0">
              <a:buNone/>
              <a:defRPr sz="1500" b="1" baseline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capa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5841268"/>
            <a:ext cx="9144000" cy="100811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8" y="8621"/>
            <a:ext cx="9144000" cy="126014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159732" y="1340768"/>
            <a:ext cx="4822304" cy="3953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i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 smtClean="0"/>
              <a:t>Título</a:t>
            </a:r>
            <a:r>
              <a:rPr lang="en-US" dirty="0" smtClean="0"/>
              <a:t> da </a:t>
            </a:r>
            <a:r>
              <a:rPr lang="en-US" dirty="0" err="1" smtClean="0"/>
              <a:t>apresentação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02645" y="5286512"/>
            <a:ext cx="1938710" cy="15871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t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itchFamily="2" charset="2"/>
              <a:buNone/>
              <a:tabLst/>
              <a:defRPr lang="pt-BR" sz="1200" b="0" i="0" kern="800" spc="-10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>
              <a:spcBef>
                <a:spcPts val="0"/>
              </a:spcBef>
            </a:pPr>
            <a:r>
              <a:rPr lang="pt-BR" dirty="0" smtClean="0"/>
              <a:t>Local, Mês/ Ano</a:t>
            </a:r>
            <a:endParaRPr lang="pt-BR"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0" y="1"/>
            <a:ext cx="9144000" cy="2966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11" name="Conector reto 10"/>
          <p:cNvCxnSpPr/>
          <p:nvPr userDrawn="1"/>
        </p:nvCxnSpPr>
        <p:spPr>
          <a:xfrm>
            <a:off x="2051720" y="1880828"/>
            <a:ext cx="5112568" cy="0"/>
          </a:xfrm>
          <a:prstGeom prst="line">
            <a:avLst/>
          </a:prstGeom>
          <a:ln w="12700">
            <a:solidFill>
              <a:srgbClr val="227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 userDrawn="1"/>
        </p:nvSpPr>
        <p:spPr>
          <a:xfrm>
            <a:off x="0" y="6561349"/>
            <a:ext cx="9144000" cy="2966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4" name="Triângulo retângulo 23"/>
          <p:cNvSpPr/>
          <p:nvPr userDrawn="1"/>
        </p:nvSpPr>
        <p:spPr>
          <a:xfrm rot="16200000">
            <a:off x="8316304" y="4293211"/>
            <a:ext cx="758179" cy="901968"/>
          </a:xfrm>
          <a:prstGeom prst="rtTriangle">
            <a:avLst/>
          </a:prstGeom>
          <a:gradFill>
            <a:gsLst>
              <a:gs pos="0">
                <a:schemeClr val="tx1">
                  <a:alpha val="16000"/>
                </a:schemeClr>
              </a:gs>
              <a:gs pos="100000">
                <a:schemeClr val="bg2">
                  <a:alpha val="79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riângulo retângulo 24"/>
          <p:cNvSpPr/>
          <p:nvPr userDrawn="1"/>
        </p:nvSpPr>
        <p:spPr>
          <a:xfrm rot="5400000">
            <a:off x="64780" y="2126138"/>
            <a:ext cx="751520" cy="846095"/>
          </a:xfrm>
          <a:prstGeom prst="rtTriangle">
            <a:avLst/>
          </a:prstGeom>
          <a:gradFill>
            <a:gsLst>
              <a:gs pos="0">
                <a:schemeClr val="tx1">
                  <a:alpha val="16000"/>
                </a:schemeClr>
              </a:gs>
              <a:gs pos="100000">
                <a:schemeClr val="bg2">
                  <a:alpha val="79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" name="Picture 2" descr="Desestatização e Parcerias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85" y="5589240"/>
            <a:ext cx="748823" cy="67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8" b="5939"/>
          <a:stretch/>
        </p:blipFill>
        <p:spPr bwMode="auto">
          <a:xfrm>
            <a:off x="3635896" y="5595607"/>
            <a:ext cx="1026722" cy="66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888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/>
          <p:cNvSpPr txBox="1">
            <a:spLocks/>
          </p:cNvSpPr>
          <p:nvPr userDrawn="1"/>
        </p:nvSpPr>
        <p:spPr>
          <a:xfrm>
            <a:off x="8545513" y="6485087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mtClean="0">
                <a:solidFill>
                  <a:schemeClr val="bg1">
                    <a:lumMod val="25000"/>
                  </a:schemeClr>
                </a:solidFill>
                <a:cs typeface="Arial"/>
              </a:rPr>
              <a:pPr/>
              <a:t>‹nº›</a:t>
            </a:fld>
            <a:endParaRPr lang="pt-BR" dirty="0">
              <a:solidFill>
                <a:schemeClr val="bg1">
                  <a:lumMod val="25000"/>
                </a:schemeClr>
              </a:solidFill>
              <a:cs typeface="Arial"/>
            </a:endParaRPr>
          </a:p>
        </p:txBody>
      </p:sp>
      <p:sp>
        <p:nvSpPr>
          <p:cNvPr id="7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19112" y="6453337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pt-BR" sz="120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|</a:t>
            </a:r>
            <a:endParaRPr lang="pt-BR" sz="1200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44624"/>
            <a:ext cx="5832648" cy="430533"/>
          </a:xfrm>
          <a:prstGeom prst="rect">
            <a:avLst/>
          </a:prstGeom>
        </p:spPr>
        <p:txBody>
          <a:bodyPr/>
          <a:lstStyle>
            <a:lvl1pPr algn="l">
              <a:defRPr lang="x-none" sz="2100" b="1">
                <a:solidFill>
                  <a:schemeClr val="bg1"/>
                </a:solidFill>
                <a:latin typeface="Arial (títulos)"/>
              </a:defRPr>
            </a:lvl1pPr>
          </a:lstStyle>
          <a:p>
            <a:r>
              <a:rPr lang="pt-BR" dirty="0" smtClean="0"/>
              <a:t>Título: (</a:t>
            </a:r>
            <a:r>
              <a:rPr lang="en-US" dirty="0" smtClean="0"/>
              <a:t>21</a:t>
            </a:r>
            <a:r>
              <a:rPr lang="pt-BR" dirty="0" smtClean="0"/>
              <a:t> pt.) Arial negrito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02960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/>
          <p:cNvSpPr txBox="1">
            <a:spLocks/>
          </p:cNvSpPr>
          <p:nvPr userDrawn="1"/>
        </p:nvSpPr>
        <p:spPr>
          <a:xfrm>
            <a:off x="8545513" y="6485087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mtClean="0">
                <a:solidFill>
                  <a:schemeClr val="bg1">
                    <a:lumMod val="25000"/>
                  </a:schemeClr>
                </a:solidFill>
                <a:cs typeface="Arial"/>
              </a:rPr>
              <a:pPr/>
              <a:t>‹nº›</a:t>
            </a:fld>
            <a:endParaRPr lang="pt-BR" dirty="0">
              <a:solidFill>
                <a:schemeClr val="bg1">
                  <a:lumMod val="25000"/>
                </a:schemeClr>
              </a:solidFill>
              <a:cs typeface="Arial"/>
            </a:endParaRPr>
          </a:p>
        </p:txBody>
      </p:sp>
      <p:sp>
        <p:nvSpPr>
          <p:cNvPr id="7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19112" y="6453337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pt-BR" sz="120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|</a:t>
            </a:r>
            <a:endParaRPr lang="pt-BR" sz="1200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44624"/>
            <a:ext cx="5832648" cy="430533"/>
          </a:xfrm>
          <a:prstGeom prst="rect">
            <a:avLst/>
          </a:prstGeom>
        </p:spPr>
        <p:txBody>
          <a:bodyPr/>
          <a:lstStyle>
            <a:lvl1pPr algn="l">
              <a:defRPr lang="x-none" sz="2100" b="1">
                <a:solidFill>
                  <a:schemeClr val="bg1"/>
                </a:solidFill>
                <a:latin typeface="Arial (títulos)"/>
              </a:defRPr>
            </a:lvl1pPr>
          </a:lstStyle>
          <a:p>
            <a:r>
              <a:rPr lang="pt-BR" dirty="0" smtClean="0"/>
              <a:t>Título: (</a:t>
            </a:r>
            <a:r>
              <a:rPr lang="en-US" dirty="0" smtClean="0"/>
              <a:t>21</a:t>
            </a:r>
            <a:r>
              <a:rPr lang="pt-BR" dirty="0" smtClean="0"/>
              <a:t> pt.) Arial negrito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7326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/>
          </p:cNvSpPr>
          <p:nvPr userDrawn="1"/>
        </p:nvSpPr>
        <p:spPr>
          <a:xfrm>
            <a:off x="8545513" y="6449083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mtClean="0">
                <a:solidFill>
                  <a:schemeClr val="bg1">
                    <a:lumMod val="25000"/>
                  </a:schemeClr>
                </a:solidFill>
                <a:cs typeface="Arial"/>
              </a:rPr>
              <a:pPr/>
              <a:t>‹nº›</a:t>
            </a:fld>
            <a:endParaRPr lang="pt-BR" dirty="0">
              <a:solidFill>
                <a:schemeClr val="bg1">
                  <a:lumMod val="25000"/>
                </a:schemeClr>
              </a:solidFill>
              <a:cs typeface="Arial"/>
            </a:endParaRPr>
          </a:p>
        </p:txBody>
      </p:sp>
      <p:sp>
        <p:nvSpPr>
          <p:cNvPr id="14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19112" y="6417333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pt-BR" sz="120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|</a:t>
            </a:r>
            <a:endParaRPr lang="pt-BR" sz="1200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5147" y="6309321"/>
            <a:ext cx="7914928" cy="337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>
              <a:lnSpc>
                <a:spcPct val="85000"/>
              </a:lnSpc>
            </a:pPr>
            <a:r>
              <a:rPr lang="en-US" sz="1000" dirty="0" smtClean="0"/>
              <a:t>Nota: 1) Text</a:t>
            </a:r>
          </a:p>
          <a:p>
            <a:pPr>
              <a:lnSpc>
                <a:spcPct val="85000"/>
              </a:lnSpc>
            </a:pPr>
            <a:r>
              <a:rPr lang="en-US" sz="1000" dirty="0" smtClean="0"/>
              <a:t>Fonte: </a:t>
            </a:r>
            <a:r>
              <a:rPr lang="en-US" sz="1000" dirty="0" err="1" smtClean="0"/>
              <a:t>Análise</a:t>
            </a:r>
            <a:r>
              <a:rPr lang="en-US" sz="1000" dirty="0" smtClean="0"/>
              <a:t> SPP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519774" y="1124744"/>
            <a:ext cx="4007723" cy="355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 anchorCtr="0"/>
          <a:lstStyle>
            <a:lvl1pPr marL="0" indent="0" algn="ctr">
              <a:lnSpc>
                <a:spcPct val="85000"/>
              </a:lnSpc>
              <a:buFont typeface="Arial" pitchFamily="34" charset="0"/>
              <a:buNone/>
              <a:defRPr sz="1500" b="1" baseline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lnSpc>
                <a:spcPct val="85000"/>
              </a:lnSpc>
            </a:pPr>
            <a:r>
              <a:rPr lang="pt-BR" b="1" dirty="0" smtClean="0"/>
              <a:t>Título: (15 pt.) Arial negrito</a:t>
            </a:r>
            <a:endParaRPr lang="pt-BR" b="1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44624"/>
            <a:ext cx="5832648" cy="430533"/>
          </a:xfrm>
          <a:prstGeom prst="rect">
            <a:avLst/>
          </a:prstGeom>
        </p:spPr>
        <p:txBody>
          <a:bodyPr/>
          <a:lstStyle>
            <a:lvl1pPr algn="l">
              <a:defRPr lang="x-none" sz="2100" b="1">
                <a:solidFill>
                  <a:schemeClr val="bg1"/>
                </a:solidFill>
                <a:latin typeface="Arial (títulos)"/>
              </a:defRPr>
            </a:lvl1pPr>
          </a:lstStyle>
          <a:p>
            <a:r>
              <a:rPr lang="pt-BR" dirty="0" smtClean="0"/>
              <a:t>Título: (</a:t>
            </a:r>
            <a:r>
              <a:rPr lang="en-US" dirty="0" smtClean="0"/>
              <a:t>21</a:t>
            </a:r>
            <a:r>
              <a:rPr lang="pt-BR" dirty="0" smtClean="0"/>
              <a:t> pt.) Arial negrito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96429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95536" y="1844824"/>
            <a:ext cx="8271720" cy="3114000"/>
          </a:xfrm>
          <a:prstGeom prst="rect">
            <a:avLst/>
          </a:prstGeom>
          <a:ln>
            <a:noFill/>
          </a:ln>
        </p:spPr>
        <p:txBody>
          <a:bodyPr/>
          <a:lstStyle>
            <a:lvl1pPr marL="271463" indent="-2714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150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  <a:defRPr sz="150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800100" indent="-257175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 sz="150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071563" indent="-2714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50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"/>
          <p:cNvSpPr txBox="1">
            <a:spLocks/>
          </p:cNvSpPr>
          <p:nvPr userDrawn="1"/>
        </p:nvSpPr>
        <p:spPr>
          <a:xfrm>
            <a:off x="8545513" y="6449083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mtClean="0">
                <a:solidFill>
                  <a:schemeClr val="bg1">
                    <a:lumMod val="25000"/>
                  </a:schemeClr>
                </a:solidFill>
                <a:cs typeface="Arial"/>
              </a:rPr>
              <a:pPr/>
              <a:t>‹nº›</a:t>
            </a:fld>
            <a:endParaRPr lang="pt-BR" dirty="0">
              <a:solidFill>
                <a:schemeClr val="bg1">
                  <a:lumMod val="25000"/>
                </a:schemeClr>
              </a:solidFill>
              <a:cs typeface="Arial"/>
            </a:endParaRPr>
          </a:p>
        </p:txBody>
      </p:sp>
      <p:sp>
        <p:nvSpPr>
          <p:cNvPr id="5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19112" y="6417333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pt-BR" sz="120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|</a:t>
            </a:r>
            <a:endParaRPr lang="pt-BR" sz="1200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44624"/>
            <a:ext cx="5832648" cy="430533"/>
          </a:xfrm>
          <a:prstGeom prst="rect">
            <a:avLst/>
          </a:prstGeom>
        </p:spPr>
        <p:txBody>
          <a:bodyPr/>
          <a:lstStyle>
            <a:lvl1pPr algn="l">
              <a:defRPr lang="x-none" sz="2100" b="1">
                <a:solidFill>
                  <a:schemeClr val="bg1"/>
                </a:solidFill>
                <a:latin typeface="Arial (títulos)"/>
              </a:defRPr>
            </a:lvl1pPr>
          </a:lstStyle>
          <a:p>
            <a:r>
              <a:rPr lang="pt-BR" dirty="0" smtClean="0"/>
              <a:t>Título: (</a:t>
            </a:r>
            <a:r>
              <a:rPr lang="en-US" dirty="0" smtClean="0"/>
              <a:t>21</a:t>
            </a:r>
            <a:r>
              <a:rPr lang="pt-BR" dirty="0" smtClean="0"/>
              <a:t> pt.) Arial negrito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8864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35148" y="1592796"/>
            <a:ext cx="8619122" cy="4500563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628650" indent="-266700">
              <a:defRPr sz="150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895350" indent="-266700" defTabSz="800100">
              <a:defRPr sz="150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162050" indent="-266700">
              <a:defRPr sz="150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352550" indent="-266700">
              <a:spcBef>
                <a:spcPts val="960"/>
              </a:spcBef>
              <a:defRPr sz="16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519774" y="1124744"/>
            <a:ext cx="4007723" cy="355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 anchorCtr="0"/>
          <a:lstStyle>
            <a:lvl1pPr marL="0" indent="0" algn="ctr">
              <a:lnSpc>
                <a:spcPct val="85000"/>
              </a:lnSpc>
              <a:buFont typeface="Arial" pitchFamily="34" charset="0"/>
              <a:buNone/>
              <a:defRPr sz="1500" b="1" baseline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lnSpc>
                <a:spcPct val="85000"/>
              </a:lnSpc>
            </a:pPr>
            <a:r>
              <a:rPr lang="pt-BR" b="1" dirty="0" smtClean="0"/>
              <a:t>Title: (15 pt.) Arial </a:t>
            </a:r>
            <a:r>
              <a:rPr lang="pt-BR" b="1" dirty="0" err="1" smtClean="0"/>
              <a:t>bold</a:t>
            </a:r>
            <a:endParaRPr lang="pt-BR" b="1" dirty="0"/>
          </a:p>
        </p:txBody>
      </p:sp>
      <p:sp>
        <p:nvSpPr>
          <p:cNvPr id="15" name="Slide Number"/>
          <p:cNvSpPr txBox="1">
            <a:spLocks/>
          </p:cNvSpPr>
          <p:nvPr userDrawn="1"/>
        </p:nvSpPr>
        <p:spPr>
          <a:xfrm>
            <a:off x="8545513" y="6449083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mtClean="0">
                <a:solidFill>
                  <a:schemeClr val="bg1">
                    <a:lumMod val="25000"/>
                  </a:schemeClr>
                </a:solidFill>
                <a:cs typeface="Arial"/>
              </a:rPr>
              <a:pPr/>
              <a:t>‹nº›</a:t>
            </a:fld>
            <a:endParaRPr lang="pt-BR" dirty="0">
              <a:solidFill>
                <a:schemeClr val="bg1">
                  <a:lumMod val="25000"/>
                </a:schemeClr>
              </a:solidFill>
              <a:cs typeface="Arial"/>
            </a:endParaRPr>
          </a:p>
        </p:txBody>
      </p:sp>
      <p:sp>
        <p:nvSpPr>
          <p:cNvPr id="16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19112" y="6417333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pt-BR" sz="120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|</a:t>
            </a:r>
            <a:endParaRPr lang="pt-BR" sz="1200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5147" y="6309321"/>
            <a:ext cx="7914928" cy="337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>
              <a:lnSpc>
                <a:spcPct val="85000"/>
              </a:lnSpc>
            </a:pPr>
            <a:r>
              <a:rPr lang="en-US" sz="1000" dirty="0" smtClean="0"/>
              <a:t>Nota: 1) Text</a:t>
            </a:r>
          </a:p>
          <a:p>
            <a:pPr>
              <a:lnSpc>
                <a:spcPct val="85000"/>
              </a:lnSpc>
            </a:pPr>
            <a:r>
              <a:rPr lang="en-US" sz="1000" dirty="0" smtClean="0"/>
              <a:t>Fonte: </a:t>
            </a:r>
            <a:r>
              <a:rPr lang="en-US" sz="1000" dirty="0" err="1" smtClean="0"/>
              <a:t>Análise</a:t>
            </a:r>
            <a:r>
              <a:rPr lang="en-US" sz="1000" dirty="0" smtClean="0"/>
              <a:t> SPP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44624"/>
            <a:ext cx="5832648" cy="430533"/>
          </a:xfrm>
          <a:prstGeom prst="rect">
            <a:avLst/>
          </a:prstGeom>
        </p:spPr>
        <p:txBody>
          <a:bodyPr/>
          <a:lstStyle>
            <a:lvl1pPr algn="l">
              <a:defRPr lang="x-none" sz="2100" b="1">
                <a:solidFill>
                  <a:schemeClr val="bg1"/>
                </a:solidFill>
                <a:latin typeface="Arial (títulos)"/>
              </a:defRPr>
            </a:lvl1pPr>
          </a:lstStyle>
          <a:p>
            <a:r>
              <a:rPr lang="pt-BR" dirty="0" smtClean="0"/>
              <a:t>Título: (</a:t>
            </a:r>
            <a:r>
              <a:rPr lang="en-US" dirty="0" smtClean="0"/>
              <a:t>21</a:t>
            </a:r>
            <a:r>
              <a:rPr lang="pt-BR" dirty="0" smtClean="0"/>
              <a:t> pt.) Arial negrito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4858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519774" y="1124744"/>
            <a:ext cx="4007723" cy="355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 anchorCtr="0"/>
          <a:lstStyle>
            <a:lvl1pPr marL="0" indent="0" algn="ctr">
              <a:lnSpc>
                <a:spcPct val="85000"/>
              </a:lnSpc>
              <a:buFont typeface="Arial" pitchFamily="34" charset="0"/>
              <a:buNone/>
              <a:defRPr sz="1500" b="1" baseline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lnSpc>
                <a:spcPct val="85000"/>
              </a:lnSpc>
            </a:pPr>
            <a:r>
              <a:rPr lang="pt-BR" b="1" dirty="0" smtClean="0"/>
              <a:t>Title: (15 pt.) Arial </a:t>
            </a:r>
            <a:r>
              <a:rPr lang="pt-BR" b="1" dirty="0" err="1" smtClean="0"/>
              <a:t>bold</a:t>
            </a:r>
            <a:endParaRPr lang="pt-BR" b="1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5147" y="1638147"/>
            <a:ext cx="4221233" cy="489600"/>
          </a:xfrm>
          <a:prstGeom prst="rect">
            <a:avLst/>
          </a:prstGeom>
          <a:solidFill>
            <a:srgbClr val="227D9A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54000" tIns="54000" rIns="54000" bIns="54000" anchor="ctr" anchorCtr="0"/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Subtitle: (15 pt.) Arial bold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35148" y="5463296"/>
            <a:ext cx="8720851" cy="630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500" b="1" kern="800" spc="-1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algn="ctr" defTabSz="1219170"/>
            <a:r>
              <a:rPr lang="en-US" dirty="0" smtClean="0"/>
              <a:t>Tombstone: (15 pt.) Arial bold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35998" y="1638147"/>
            <a:ext cx="4319999" cy="489600"/>
          </a:xfrm>
          <a:prstGeom prst="rect">
            <a:avLst/>
          </a:prstGeom>
          <a:solidFill>
            <a:srgbClr val="227D9A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54000" tIns="54000" rIns="54000" bIns="54000" anchor="ctr" anchorCtr="0"/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Subtitle: (15 pt.) Arial bold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536411" y="2223212"/>
            <a:ext cx="4319586" cy="3114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271463" indent="-271463">
              <a:spcBef>
                <a:spcPts val="600"/>
              </a:spcBef>
              <a:buFont typeface="Arial" pitchFamily="34" charset="0"/>
              <a:buChar char="•"/>
              <a:defRPr sz="150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300"/>
              </a:spcBef>
              <a:defRPr sz="150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800100" indent="-257175">
              <a:spcBef>
                <a:spcPts val="300"/>
              </a:spcBef>
              <a:defRPr sz="150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071563" indent="-271463">
              <a:spcBef>
                <a:spcPts val="300"/>
              </a:spcBef>
              <a:buFont typeface="Wingdings" pitchFamily="2" charset="2"/>
              <a:buChar char="§"/>
              <a:defRPr sz="150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35149" y="2223212"/>
            <a:ext cx="4220829" cy="3114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271463" indent="-271463">
              <a:spcBef>
                <a:spcPts val="600"/>
              </a:spcBef>
              <a:buFont typeface="Arial" pitchFamily="34" charset="0"/>
              <a:buChar char="•"/>
              <a:defRPr sz="150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300"/>
              </a:spcBef>
              <a:defRPr sz="150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800100" indent="-257175">
              <a:spcBef>
                <a:spcPts val="300"/>
              </a:spcBef>
              <a:defRPr sz="150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071563" indent="-271463">
              <a:spcBef>
                <a:spcPts val="300"/>
              </a:spcBef>
              <a:buFont typeface="Wingdings" pitchFamily="2" charset="2"/>
              <a:buChar char="§"/>
              <a:defRPr sz="150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Slide Number"/>
          <p:cNvSpPr txBox="1">
            <a:spLocks/>
          </p:cNvSpPr>
          <p:nvPr userDrawn="1"/>
        </p:nvSpPr>
        <p:spPr>
          <a:xfrm>
            <a:off x="8545513" y="6449083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mtClean="0">
                <a:solidFill>
                  <a:schemeClr val="bg1">
                    <a:lumMod val="25000"/>
                  </a:schemeClr>
                </a:solidFill>
                <a:cs typeface="Arial"/>
              </a:rPr>
              <a:pPr/>
              <a:t>‹nº›</a:t>
            </a:fld>
            <a:endParaRPr lang="pt-BR" dirty="0">
              <a:solidFill>
                <a:schemeClr val="bg1">
                  <a:lumMod val="25000"/>
                </a:schemeClr>
              </a:solidFill>
              <a:cs typeface="Arial"/>
            </a:endParaRPr>
          </a:p>
        </p:txBody>
      </p:sp>
      <p:sp>
        <p:nvSpPr>
          <p:cNvPr id="17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19112" y="6417333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pt-BR" sz="120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|</a:t>
            </a:r>
            <a:endParaRPr lang="pt-BR" sz="1200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5147" y="6309321"/>
            <a:ext cx="7914928" cy="337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>
              <a:lnSpc>
                <a:spcPct val="85000"/>
              </a:lnSpc>
            </a:pPr>
            <a:r>
              <a:rPr lang="en-US" sz="1000" dirty="0" smtClean="0"/>
              <a:t>Nota: 1) Text</a:t>
            </a:r>
          </a:p>
          <a:p>
            <a:pPr>
              <a:lnSpc>
                <a:spcPct val="85000"/>
              </a:lnSpc>
            </a:pPr>
            <a:r>
              <a:rPr lang="en-US" sz="1000" dirty="0" smtClean="0"/>
              <a:t>Fonte: </a:t>
            </a:r>
            <a:r>
              <a:rPr lang="en-US" sz="1000" dirty="0" err="1" smtClean="0"/>
              <a:t>Análise</a:t>
            </a:r>
            <a:r>
              <a:rPr lang="en-US" sz="1000" dirty="0" smtClean="0"/>
              <a:t> SPP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44624"/>
            <a:ext cx="5832648" cy="430533"/>
          </a:xfrm>
          <a:prstGeom prst="rect">
            <a:avLst/>
          </a:prstGeom>
        </p:spPr>
        <p:txBody>
          <a:bodyPr/>
          <a:lstStyle>
            <a:lvl1pPr algn="l">
              <a:defRPr lang="x-none" sz="2100" b="1">
                <a:solidFill>
                  <a:schemeClr val="bg1"/>
                </a:solidFill>
                <a:latin typeface="Arial (títulos)"/>
              </a:defRPr>
            </a:lvl1pPr>
          </a:lstStyle>
          <a:p>
            <a:r>
              <a:rPr lang="pt-BR" dirty="0" smtClean="0"/>
              <a:t>Título: (</a:t>
            </a:r>
            <a:r>
              <a:rPr lang="en-US" dirty="0" smtClean="0"/>
              <a:t>21</a:t>
            </a:r>
            <a:r>
              <a:rPr lang="pt-BR" dirty="0" smtClean="0"/>
              <a:t> pt.) Arial negrito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5344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/>
          </p:cNvSpPr>
          <p:nvPr userDrawn="1"/>
        </p:nvSpPr>
        <p:spPr>
          <a:xfrm>
            <a:off x="8545513" y="6449083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mtClean="0">
                <a:solidFill>
                  <a:schemeClr val="bg1">
                    <a:lumMod val="25000"/>
                  </a:schemeClr>
                </a:solidFill>
                <a:cs typeface="Arial"/>
              </a:rPr>
              <a:pPr/>
              <a:t>‹nº›</a:t>
            </a:fld>
            <a:endParaRPr lang="pt-BR" dirty="0">
              <a:solidFill>
                <a:schemeClr val="bg1">
                  <a:lumMod val="25000"/>
                </a:schemeClr>
              </a:solidFill>
              <a:cs typeface="Arial"/>
            </a:endParaRPr>
          </a:p>
        </p:txBody>
      </p:sp>
      <p:sp>
        <p:nvSpPr>
          <p:cNvPr id="33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19112" y="6417333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pt-BR" sz="120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|</a:t>
            </a:r>
            <a:endParaRPr lang="pt-BR" sz="1200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5147" y="6309321"/>
            <a:ext cx="7914928" cy="337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>
              <a:lnSpc>
                <a:spcPct val="85000"/>
              </a:lnSpc>
            </a:pPr>
            <a:r>
              <a:rPr lang="en-US" sz="1000" dirty="0" smtClean="0"/>
              <a:t>Nota: 1) Text</a:t>
            </a:r>
          </a:p>
          <a:p>
            <a:pPr>
              <a:lnSpc>
                <a:spcPct val="85000"/>
              </a:lnSpc>
            </a:pPr>
            <a:r>
              <a:rPr lang="en-US" sz="1000" dirty="0" smtClean="0"/>
              <a:t>Fonte: </a:t>
            </a:r>
            <a:r>
              <a:rPr lang="en-US" sz="1000" dirty="0" err="1" smtClean="0"/>
              <a:t>Análise</a:t>
            </a:r>
            <a:r>
              <a:rPr lang="en-US" sz="1000" dirty="0" smtClean="0"/>
              <a:t> SPP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519774" y="1124744"/>
            <a:ext cx="4007723" cy="355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 anchorCtr="0"/>
          <a:lstStyle>
            <a:lvl1pPr marL="0" indent="0" algn="ctr">
              <a:lnSpc>
                <a:spcPct val="85000"/>
              </a:lnSpc>
              <a:buFont typeface="Arial" pitchFamily="34" charset="0"/>
              <a:buNone/>
              <a:defRPr sz="1500" b="1" baseline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lnSpc>
                <a:spcPct val="85000"/>
              </a:lnSpc>
            </a:pPr>
            <a:r>
              <a:rPr lang="pt-BR" b="1" dirty="0" smtClean="0"/>
              <a:t>Title: (15 pt.) Arial </a:t>
            </a:r>
            <a:r>
              <a:rPr lang="pt-BR" b="1" dirty="0" err="1" smtClean="0"/>
              <a:t>bold</a:t>
            </a:r>
            <a:endParaRPr lang="pt-BR" b="1" dirty="0"/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43508" y="1628800"/>
            <a:ext cx="2824222" cy="489600"/>
          </a:xfrm>
          <a:prstGeom prst="rect">
            <a:avLst/>
          </a:prstGeom>
          <a:solidFill>
            <a:srgbClr val="227D9A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54000" tIns="54000" rIns="54000" bIns="54000" anchor="ctr" anchorCtr="0"/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Subtitle: (15 pt.) Arial bold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48164" y="1628800"/>
            <a:ext cx="2824222" cy="489600"/>
          </a:xfrm>
          <a:prstGeom prst="rect">
            <a:avLst/>
          </a:prstGeom>
          <a:solidFill>
            <a:srgbClr val="227D9A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54000" tIns="54000" rIns="54000" bIns="54000" anchor="ctr" anchorCtr="0"/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Subtitle: (15 pt.) Arial bold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3086105" y="1628800"/>
            <a:ext cx="2824222" cy="489600"/>
          </a:xfrm>
          <a:prstGeom prst="rect">
            <a:avLst/>
          </a:prstGeom>
          <a:solidFill>
            <a:srgbClr val="227D9A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54000" tIns="54000" rIns="54000" bIns="54000" anchor="ctr" anchorCtr="0"/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Subtitle: (15 pt.) Arial bold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6048164" y="2204864"/>
            <a:ext cx="2824222" cy="3114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271463" indent="-271463">
              <a:spcBef>
                <a:spcPts val="600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300"/>
              </a:spcBef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00100" indent="-257175">
              <a:spcBef>
                <a:spcPts val="300"/>
              </a:spcBef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71563" indent="-271463">
              <a:spcBef>
                <a:spcPts val="300"/>
              </a:spcBef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3079926" y="2204864"/>
            <a:ext cx="2824222" cy="3114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271463" indent="-271463">
              <a:spcBef>
                <a:spcPts val="600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300"/>
              </a:spcBef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00100" indent="-257175">
              <a:spcBef>
                <a:spcPts val="300"/>
              </a:spcBef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71563" indent="-271463">
              <a:spcBef>
                <a:spcPts val="300"/>
              </a:spcBef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143508" y="2214411"/>
            <a:ext cx="2824222" cy="3114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271463" indent="-271463">
              <a:spcBef>
                <a:spcPts val="600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300"/>
              </a:spcBef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00100" indent="-257175">
              <a:spcBef>
                <a:spcPts val="300"/>
              </a:spcBef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71563" indent="-271463">
              <a:spcBef>
                <a:spcPts val="300"/>
              </a:spcBef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35148" y="5463296"/>
            <a:ext cx="8720851" cy="630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5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algn="ctr" defTabSz="1219170"/>
            <a:r>
              <a:rPr lang="en-US" dirty="0" smtClean="0"/>
              <a:t>Tombstone: (15 pt.) Arial bold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44624"/>
            <a:ext cx="5832648" cy="430533"/>
          </a:xfrm>
          <a:prstGeom prst="rect">
            <a:avLst/>
          </a:prstGeom>
        </p:spPr>
        <p:txBody>
          <a:bodyPr/>
          <a:lstStyle>
            <a:lvl1pPr algn="l">
              <a:defRPr lang="x-none" sz="2100" b="1">
                <a:solidFill>
                  <a:schemeClr val="bg1"/>
                </a:solidFill>
                <a:latin typeface="Arial (títulos)"/>
              </a:defRPr>
            </a:lvl1pPr>
          </a:lstStyle>
          <a:p>
            <a:r>
              <a:rPr lang="pt-BR" dirty="0" smtClean="0"/>
              <a:t>Título: (</a:t>
            </a:r>
            <a:r>
              <a:rPr lang="en-US" dirty="0" smtClean="0"/>
              <a:t>21</a:t>
            </a:r>
            <a:r>
              <a:rPr lang="pt-BR" dirty="0" smtClean="0"/>
              <a:t> pt.) Arial negrito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81740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"/>
          <p:cNvSpPr txBox="1">
            <a:spLocks/>
          </p:cNvSpPr>
          <p:nvPr userDrawn="1"/>
        </p:nvSpPr>
        <p:spPr>
          <a:xfrm>
            <a:off x="8545513" y="6449083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mtClean="0">
                <a:solidFill>
                  <a:schemeClr val="bg1">
                    <a:lumMod val="25000"/>
                  </a:schemeClr>
                </a:solidFill>
                <a:cs typeface="Arial"/>
              </a:rPr>
              <a:pPr/>
              <a:t>‹nº›</a:t>
            </a:fld>
            <a:endParaRPr lang="pt-BR" dirty="0">
              <a:solidFill>
                <a:schemeClr val="bg1">
                  <a:lumMod val="25000"/>
                </a:schemeClr>
              </a:solidFill>
              <a:cs typeface="Arial"/>
            </a:endParaRPr>
          </a:p>
        </p:txBody>
      </p:sp>
      <p:sp>
        <p:nvSpPr>
          <p:cNvPr id="28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19112" y="6417333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pt-BR" sz="120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|</a:t>
            </a:r>
            <a:endParaRPr lang="pt-BR" sz="1200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5147" y="6309321"/>
            <a:ext cx="7914928" cy="337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>
              <a:lnSpc>
                <a:spcPct val="85000"/>
              </a:lnSpc>
            </a:pPr>
            <a:r>
              <a:rPr lang="en-US" sz="1000" dirty="0" smtClean="0"/>
              <a:t>Nota: 1) Text</a:t>
            </a:r>
          </a:p>
          <a:p>
            <a:pPr>
              <a:lnSpc>
                <a:spcPct val="85000"/>
              </a:lnSpc>
            </a:pPr>
            <a:r>
              <a:rPr lang="en-US" sz="1000" dirty="0" smtClean="0"/>
              <a:t>Fonte: </a:t>
            </a:r>
            <a:r>
              <a:rPr lang="en-US" sz="1000" dirty="0" err="1" smtClean="0"/>
              <a:t>Análise</a:t>
            </a:r>
            <a:r>
              <a:rPr lang="en-US" sz="1000" dirty="0" smtClean="0"/>
              <a:t> SPP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519774" y="1124744"/>
            <a:ext cx="4007723" cy="355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 anchorCtr="0"/>
          <a:lstStyle>
            <a:lvl1pPr marL="0" indent="0" algn="ctr">
              <a:lnSpc>
                <a:spcPct val="85000"/>
              </a:lnSpc>
              <a:buFont typeface="Arial" pitchFamily="34" charset="0"/>
              <a:buNone/>
              <a:defRPr sz="1500" b="1" baseline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lnSpc>
                <a:spcPct val="85000"/>
              </a:lnSpc>
            </a:pPr>
            <a:r>
              <a:rPr lang="pt-BR" b="1" dirty="0" smtClean="0"/>
              <a:t>Title: (15 pt.) Arial </a:t>
            </a:r>
            <a:r>
              <a:rPr lang="pt-BR" b="1" dirty="0" err="1" smtClean="0"/>
              <a:t>bold</a:t>
            </a:r>
            <a:endParaRPr lang="pt-BR" b="1" dirty="0"/>
          </a:p>
        </p:txBody>
      </p:sp>
      <p:sp>
        <p:nvSpPr>
          <p:cNvPr id="32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143508" y="2220451"/>
            <a:ext cx="4319588" cy="311400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33" name="Chart Placeholder 5"/>
          <p:cNvSpPr>
            <a:spLocks noGrp="1"/>
          </p:cNvSpPr>
          <p:nvPr>
            <p:ph type="chart" sz="quarter" idx="16"/>
          </p:nvPr>
        </p:nvSpPr>
        <p:spPr>
          <a:xfrm>
            <a:off x="4572480" y="2220451"/>
            <a:ext cx="4318938" cy="311400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3508" y="1628800"/>
            <a:ext cx="4320000" cy="489600"/>
          </a:xfrm>
          <a:prstGeom prst="rect">
            <a:avLst/>
          </a:prstGeom>
          <a:solidFill>
            <a:srgbClr val="227D9A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54000" tIns="54000" rIns="54000" bIns="54000" anchor="ctr" anchorCtr="0"/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Subtitle: (15 pt.) Arial bold</a:t>
            </a:r>
          </a:p>
        </p:txBody>
      </p:sp>
      <p:sp>
        <p:nvSpPr>
          <p:cNvPr id="3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73130" y="1628800"/>
            <a:ext cx="4319350" cy="489600"/>
          </a:xfrm>
          <a:prstGeom prst="rect">
            <a:avLst/>
          </a:prstGeom>
          <a:solidFill>
            <a:srgbClr val="227D9A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54000" tIns="54000" rIns="54000" bIns="54000" anchor="ctr" anchorCtr="0"/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Subtitle: (15 pt.) Arial bold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35148" y="5463296"/>
            <a:ext cx="8720851" cy="630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algn="ctr" defTabSz="1219170"/>
            <a:r>
              <a:rPr lang="en-US" dirty="0" smtClean="0"/>
              <a:t>Tombstone: (15 pt.) Arial bold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44624"/>
            <a:ext cx="5832648" cy="430533"/>
          </a:xfrm>
          <a:prstGeom prst="rect">
            <a:avLst/>
          </a:prstGeom>
        </p:spPr>
        <p:txBody>
          <a:bodyPr/>
          <a:lstStyle>
            <a:lvl1pPr algn="l">
              <a:defRPr lang="x-none" sz="2100" b="1">
                <a:solidFill>
                  <a:schemeClr val="bg1"/>
                </a:solidFill>
                <a:latin typeface="Arial (títulos)"/>
              </a:defRPr>
            </a:lvl1pPr>
          </a:lstStyle>
          <a:p>
            <a:r>
              <a:rPr lang="pt-BR" dirty="0" smtClean="0"/>
              <a:t>Título: (</a:t>
            </a:r>
            <a:r>
              <a:rPr lang="en-US" dirty="0" smtClean="0"/>
              <a:t>21</a:t>
            </a:r>
            <a:r>
              <a:rPr lang="pt-BR" dirty="0" smtClean="0"/>
              <a:t> pt.) Arial negrito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31957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/>
          </p:cNvSpPr>
          <p:nvPr userDrawn="1"/>
        </p:nvSpPr>
        <p:spPr>
          <a:xfrm>
            <a:off x="8545513" y="6449083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mtClean="0">
                <a:solidFill>
                  <a:schemeClr val="bg1">
                    <a:lumMod val="25000"/>
                  </a:schemeClr>
                </a:solidFill>
                <a:cs typeface="Arial"/>
              </a:rPr>
              <a:pPr/>
              <a:t>‹nº›</a:t>
            </a:fld>
            <a:endParaRPr lang="pt-BR" dirty="0">
              <a:solidFill>
                <a:schemeClr val="bg1">
                  <a:lumMod val="25000"/>
                </a:schemeClr>
              </a:solidFill>
              <a:cs typeface="Arial"/>
            </a:endParaRPr>
          </a:p>
        </p:txBody>
      </p:sp>
      <p:sp>
        <p:nvSpPr>
          <p:cNvPr id="18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19112" y="6417333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pt-BR" sz="120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|</a:t>
            </a:r>
            <a:endParaRPr lang="pt-BR" sz="1200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5147" y="6309321"/>
            <a:ext cx="7914928" cy="337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>
              <a:lnSpc>
                <a:spcPct val="85000"/>
              </a:lnSpc>
            </a:pPr>
            <a:r>
              <a:rPr lang="en-US" sz="1000" dirty="0" smtClean="0"/>
              <a:t>Nota: 1) Text</a:t>
            </a:r>
          </a:p>
          <a:p>
            <a:pPr>
              <a:lnSpc>
                <a:spcPct val="85000"/>
              </a:lnSpc>
            </a:pPr>
            <a:r>
              <a:rPr lang="en-US" sz="1000" dirty="0" smtClean="0"/>
              <a:t>Fonte: </a:t>
            </a:r>
            <a:r>
              <a:rPr lang="en-US" sz="1000" dirty="0" err="1" smtClean="0"/>
              <a:t>Análise</a:t>
            </a:r>
            <a:r>
              <a:rPr lang="en-US" sz="1000" dirty="0" smtClean="0"/>
              <a:t> SPP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35148" y="5463296"/>
            <a:ext cx="8720851" cy="630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algn="ctr" defTabSz="1219170"/>
            <a:r>
              <a:rPr lang="en-US" dirty="0" smtClean="0"/>
              <a:t>Tombstone: (15 pt.) Arial bold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519774" y="1124744"/>
            <a:ext cx="4007723" cy="355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 anchorCtr="0"/>
          <a:lstStyle>
            <a:lvl1pPr marL="0" indent="0" algn="ctr">
              <a:lnSpc>
                <a:spcPct val="85000"/>
              </a:lnSpc>
              <a:buFont typeface="Arial" pitchFamily="34" charset="0"/>
              <a:buNone/>
              <a:defRPr sz="1500" b="1" baseline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lnSpc>
                <a:spcPct val="85000"/>
              </a:lnSpc>
            </a:pPr>
            <a:r>
              <a:rPr lang="pt-BR" b="1" dirty="0" smtClean="0"/>
              <a:t>Title: (15 pt.) Arial </a:t>
            </a:r>
            <a:r>
              <a:rPr lang="pt-BR" b="1" dirty="0" err="1" smtClean="0"/>
              <a:t>bold</a:t>
            </a:r>
            <a:endParaRPr lang="pt-BR" b="1" dirty="0"/>
          </a:p>
        </p:txBody>
      </p:sp>
      <p:sp>
        <p:nvSpPr>
          <p:cNvPr id="23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143988" y="2220451"/>
            <a:ext cx="4319588" cy="311400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3988" y="1628800"/>
            <a:ext cx="4320000" cy="489600"/>
          </a:xfrm>
          <a:prstGeom prst="rect">
            <a:avLst/>
          </a:prstGeom>
          <a:solidFill>
            <a:srgbClr val="227D9A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54000" tIns="54000" rIns="54000" bIns="54000" anchor="ctr" anchorCtr="0"/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Subtitle: (15 pt.) Arial bold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71082" y="1628800"/>
            <a:ext cx="4285394" cy="489600"/>
          </a:xfrm>
          <a:prstGeom prst="rect">
            <a:avLst/>
          </a:prstGeom>
          <a:solidFill>
            <a:srgbClr val="227D9A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54000" tIns="54000" rIns="54000" bIns="54000" anchor="ctr" anchorCtr="0"/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Subtitle: (15 pt.) Arial bold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571492" y="2220451"/>
            <a:ext cx="4284984" cy="3114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271463" indent="-271463">
              <a:spcBef>
                <a:spcPts val="600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300"/>
              </a:spcBef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00100" indent="-257175">
              <a:spcBef>
                <a:spcPts val="300"/>
              </a:spcBef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71563" indent="-271463">
              <a:spcBef>
                <a:spcPts val="300"/>
              </a:spcBef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44624"/>
            <a:ext cx="5832648" cy="430533"/>
          </a:xfrm>
          <a:prstGeom prst="rect">
            <a:avLst/>
          </a:prstGeom>
        </p:spPr>
        <p:txBody>
          <a:bodyPr/>
          <a:lstStyle>
            <a:lvl1pPr algn="l">
              <a:defRPr lang="x-none" sz="2100" b="1">
                <a:solidFill>
                  <a:schemeClr val="bg1"/>
                </a:solidFill>
                <a:latin typeface="Arial (títulos)"/>
              </a:defRPr>
            </a:lvl1pPr>
          </a:lstStyle>
          <a:p>
            <a:r>
              <a:rPr lang="pt-BR" dirty="0" smtClean="0"/>
              <a:t>Título: (</a:t>
            </a:r>
            <a:r>
              <a:rPr lang="en-US" dirty="0" smtClean="0"/>
              <a:t>21</a:t>
            </a:r>
            <a:r>
              <a:rPr lang="pt-BR" dirty="0" smtClean="0"/>
              <a:t> pt.) Arial negrito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91816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/>
          </p:cNvSpPr>
          <p:nvPr userDrawn="1"/>
        </p:nvSpPr>
        <p:spPr>
          <a:xfrm>
            <a:off x="8545513" y="6449083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mtClean="0">
                <a:solidFill>
                  <a:schemeClr val="bg1">
                    <a:lumMod val="25000"/>
                  </a:schemeClr>
                </a:solidFill>
                <a:cs typeface="Arial"/>
              </a:rPr>
              <a:pPr/>
              <a:t>‹nº›</a:t>
            </a:fld>
            <a:endParaRPr lang="pt-BR" dirty="0">
              <a:solidFill>
                <a:schemeClr val="bg1">
                  <a:lumMod val="25000"/>
                </a:schemeClr>
              </a:solidFill>
              <a:cs typeface="Arial"/>
            </a:endParaRPr>
          </a:p>
        </p:txBody>
      </p:sp>
      <p:sp>
        <p:nvSpPr>
          <p:cNvPr id="15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19112" y="6417333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pt-BR" sz="120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|</a:t>
            </a:r>
            <a:endParaRPr lang="pt-BR" sz="1200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5147" y="6309321"/>
            <a:ext cx="7914928" cy="337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>
              <a:lnSpc>
                <a:spcPct val="85000"/>
              </a:lnSpc>
            </a:pPr>
            <a:r>
              <a:rPr lang="en-US" sz="1000" dirty="0" smtClean="0"/>
              <a:t>Nota: 1) Text</a:t>
            </a:r>
          </a:p>
          <a:p>
            <a:pPr>
              <a:lnSpc>
                <a:spcPct val="85000"/>
              </a:lnSpc>
            </a:pPr>
            <a:r>
              <a:rPr lang="en-US" sz="1000" dirty="0" smtClean="0"/>
              <a:t>Fonte: </a:t>
            </a:r>
            <a:r>
              <a:rPr lang="en-US" sz="1000" dirty="0" err="1" smtClean="0"/>
              <a:t>Análise</a:t>
            </a:r>
            <a:r>
              <a:rPr lang="en-US" sz="1000" dirty="0" smtClean="0"/>
              <a:t> SPP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35148" y="5463296"/>
            <a:ext cx="8720851" cy="630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algn="ctr" defTabSz="1219170"/>
            <a:r>
              <a:rPr lang="en-US" dirty="0" smtClean="0"/>
              <a:t>Tombstone: (15 pt.) Arial bold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519774" y="1124744"/>
            <a:ext cx="4007723" cy="355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 anchorCtr="0"/>
          <a:lstStyle>
            <a:lvl1pPr marL="0" indent="0" algn="ctr">
              <a:lnSpc>
                <a:spcPct val="85000"/>
              </a:lnSpc>
              <a:buFont typeface="Arial" pitchFamily="34" charset="0"/>
              <a:buNone/>
              <a:defRPr sz="1500" b="1" baseline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lnSpc>
                <a:spcPct val="85000"/>
              </a:lnSpc>
            </a:pPr>
            <a:r>
              <a:rPr lang="pt-BR" b="1" dirty="0" smtClean="0"/>
              <a:t>Title: (15 pt.) Arial </a:t>
            </a:r>
            <a:r>
              <a:rPr lang="pt-BR" b="1" dirty="0" err="1" smtClean="0"/>
              <a:t>bold</a:t>
            </a:r>
            <a:endParaRPr lang="pt-BR" b="1" dirty="0"/>
          </a:p>
        </p:txBody>
      </p:sp>
      <p:sp>
        <p:nvSpPr>
          <p:cNvPr id="19" name="Chart Placeholder 5"/>
          <p:cNvSpPr>
            <a:spLocks noGrp="1"/>
          </p:cNvSpPr>
          <p:nvPr>
            <p:ph type="chart" sz="quarter" idx="17"/>
          </p:nvPr>
        </p:nvSpPr>
        <p:spPr>
          <a:xfrm>
            <a:off x="143510" y="2220995"/>
            <a:ext cx="5364594" cy="311400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652120" y="1628800"/>
            <a:ext cx="3203876" cy="489600"/>
          </a:xfrm>
          <a:prstGeom prst="rect">
            <a:avLst/>
          </a:prstGeom>
          <a:solidFill>
            <a:srgbClr val="227D9A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54000" tIns="54000" rIns="54000" bIns="54000" anchor="ctr" anchorCtr="0"/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Subtitle: (15 pt.) Arial bold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3508" y="1628800"/>
            <a:ext cx="5364594" cy="489600"/>
          </a:xfrm>
          <a:prstGeom prst="rect">
            <a:avLst/>
          </a:prstGeom>
          <a:solidFill>
            <a:srgbClr val="227D9A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54000" tIns="54000" rIns="54000" bIns="54000" anchor="ctr" anchorCtr="0"/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Subtitle: (15 pt.) Arial bold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5652120" y="2220995"/>
            <a:ext cx="3203876" cy="3114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271463" indent="-271463">
              <a:spcBef>
                <a:spcPts val="600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300"/>
              </a:spcBef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00100" indent="-257175">
              <a:spcBef>
                <a:spcPts val="300"/>
              </a:spcBef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71563" indent="-271463">
              <a:spcBef>
                <a:spcPts val="300"/>
              </a:spcBef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44624"/>
            <a:ext cx="5832648" cy="430533"/>
          </a:xfrm>
          <a:prstGeom prst="rect">
            <a:avLst/>
          </a:prstGeom>
        </p:spPr>
        <p:txBody>
          <a:bodyPr/>
          <a:lstStyle>
            <a:lvl1pPr algn="l">
              <a:defRPr lang="x-none" sz="2100" b="1">
                <a:solidFill>
                  <a:schemeClr val="bg1"/>
                </a:solidFill>
                <a:latin typeface="Arial (títulos)"/>
              </a:defRPr>
            </a:lvl1pPr>
          </a:lstStyle>
          <a:p>
            <a:r>
              <a:rPr lang="pt-BR" dirty="0" smtClean="0"/>
              <a:t>Título: (</a:t>
            </a:r>
            <a:r>
              <a:rPr lang="en-US" dirty="0" smtClean="0"/>
              <a:t>21</a:t>
            </a:r>
            <a:r>
              <a:rPr lang="pt-BR" dirty="0" smtClean="0"/>
              <a:t> pt.) Arial negrito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32566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305067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mtClean="0">
                <a:solidFill>
                  <a:schemeClr val="tx1">
                    <a:lumMod val="95000"/>
                  </a:schemeClr>
                </a:solidFill>
                <a:cs typeface="Arial"/>
              </a:rPr>
              <a:pPr/>
              <a:t>‹nº›</a:t>
            </a:fld>
            <a:endParaRPr lang="pt-BR" dirty="0">
              <a:solidFill>
                <a:schemeClr val="tx1">
                  <a:lumMod val="95000"/>
                </a:schemeClr>
              </a:solidFill>
              <a:cs typeface="Arial"/>
            </a:endParaRPr>
          </a:p>
        </p:txBody>
      </p:sp>
      <p:sp>
        <p:nvSpPr>
          <p:cNvPr id="4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19112" y="6273317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pt-BR" sz="1200" smtClean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</a:rPr>
              <a:t>|</a:t>
            </a:r>
            <a:endParaRPr lang="pt-BR" sz="1200" dirty="0">
              <a:solidFill>
                <a:schemeClr val="tx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Rectangle 7"/>
          <p:cNvSpPr/>
          <p:nvPr userDrawn="1"/>
        </p:nvSpPr>
        <p:spPr>
          <a:xfrm>
            <a:off x="1" y="176554"/>
            <a:ext cx="5781442" cy="6372316"/>
          </a:xfrm>
          <a:prstGeom prst="rect">
            <a:avLst/>
          </a:prstGeom>
          <a:solidFill>
            <a:schemeClr val="bg1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23528" y="1268760"/>
            <a:ext cx="5148572" cy="3114000"/>
          </a:xfrm>
          <a:prstGeom prst="rect">
            <a:avLst/>
          </a:prstGeom>
          <a:ln>
            <a:noFill/>
          </a:ln>
        </p:spPr>
        <p:txBody>
          <a:bodyPr/>
          <a:lstStyle>
            <a:lvl1pPr marL="271463" indent="-271463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§"/>
              <a:defRPr sz="180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ClrTx/>
              <a:buFont typeface="Symbol" pitchFamily="18" charset="2"/>
              <a:buChar char="-"/>
              <a:defRPr sz="180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800100" indent="-257175">
              <a:spcBef>
                <a:spcPts val="600"/>
              </a:spcBef>
              <a:spcAft>
                <a:spcPts val="600"/>
              </a:spcAft>
              <a:buClrTx/>
              <a:buFont typeface="Courier New" pitchFamily="49" charset="0"/>
              <a:buChar char="o"/>
              <a:defRPr sz="180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071563" indent="-271463">
              <a:spcBef>
                <a:spcPts val="60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80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1490" y="306788"/>
            <a:ext cx="5566634" cy="369069"/>
          </a:xfrm>
          <a:prstGeom prst="rect">
            <a:avLst/>
          </a:prstGeom>
        </p:spPr>
        <p:txBody>
          <a:bodyPr/>
          <a:lstStyle>
            <a:lvl1pPr algn="l">
              <a:defRPr lang="x-none" sz="2100" b="1">
                <a:solidFill>
                  <a:schemeClr val="bg1">
                    <a:lumMod val="25000"/>
                  </a:schemeClr>
                </a:solidFill>
                <a:latin typeface="Arial (títulos)"/>
              </a:defRPr>
            </a:lvl1pPr>
          </a:lstStyle>
          <a:p>
            <a:r>
              <a:rPr lang="pt-BR" dirty="0" smtClean="0"/>
              <a:t>Título: (</a:t>
            </a:r>
            <a:r>
              <a:rPr lang="en-US" dirty="0" smtClean="0"/>
              <a:t>21</a:t>
            </a:r>
            <a:r>
              <a:rPr lang="pt-BR" dirty="0" smtClean="0"/>
              <a:t> pt.) Arial negrito</a:t>
            </a:r>
            <a:endParaRPr lang="x-none" dirty="0"/>
          </a:p>
        </p:txBody>
      </p:sp>
      <p:cxnSp>
        <p:nvCxnSpPr>
          <p:cNvPr id="21" name="Conector reto 20"/>
          <p:cNvCxnSpPr/>
          <p:nvPr userDrawn="1"/>
        </p:nvCxnSpPr>
        <p:spPr>
          <a:xfrm>
            <a:off x="1" y="692696"/>
            <a:ext cx="4139951" cy="0"/>
          </a:xfrm>
          <a:prstGeom prst="line">
            <a:avLst/>
          </a:prstGeom>
          <a:ln w="12700">
            <a:solidFill>
              <a:srgbClr val="227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719043" y="48475"/>
            <a:ext cx="708324" cy="581411"/>
          </a:xfrm>
          <a:prstGeom prst="rect">
            <a:avLst/>
          </a:prstGeom>
        </p:spPr>
      </p:pic>
      <p:pic>
        <p:nvPicPr>
          <p:cNvPr id="23" name="Picture 2" descr="Desestatização e Parcerias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367" y="44624"/>
            <a:ext cx="597755" cy="5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691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/>
          </p:cNvSpPr>
          <p:nvPr userDrawn="1"/>
        </p:nvSpPr>
        <p:spPr>
          <a:xfrm>
            <a:off x="8545513" y="6449083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mtClean="0">
                <a:solidFill>
                  <a:schemeClr val="bg1">
                    <a:lumMod val="25000"/>
                  </a:schemeClr>
                </a:solidFill>
                <a:cs typeface="Arial"/>
              </a:rPr>
              <a:pPr/>
              <a:t>‹nº›</a:t>
            </a:fld>
            <a:endParaRPr lang="pt-BR" dirty="0">
              <a:solidFill>
                <a:schemeClr val="bg1">
                  <a:lumMod val="25000"/>
                </a:schemeClr>
              </a:solidFill>
              <a:cs typeface="Arial"/>
            </a:endParaRPr>
          </a:p>
        </p:txBody>
      </p:sp>
      <p:sp>
        <p:nvSpPr>
          <p:cNvPr id="14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19112" y="6417333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pt-BR" sz="120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|</a:t>
            </a:r>
            <a:endParaRPr lang="pt-BR" sz="1200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5147" y="6309321"/>
            <a:ext cx="7914928" cy="337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>
              <a:lnSpc>
                <a:spcPct val="85000"/>
              </a:lnSpc>
            </a:pPr>
            <a:r>
              <a:rPr lang="en-US" sz="1000" dirty="0" smtClean="0"/>
              <a:t>Nota: 1) Text</a:t>
            </a:r>
          </a:p>
          <a:p>
            <a:pPr>
              <a:lnSpc>
                <a:spcPct val="85000"/>
              </a:lnSpc>
            </a:pPr>
            <a:r>
              <a:rPr lang="en-US" sz="1000" dirty="0" smtClean="0"/>
              <a:t>Fonte: </a:t>
            </a:r>
            <a:r>
              <a:rPr lang="en-US" sz="1000" dirty="0" err="1" smtClean="0"/>
              <a:t>Análise</a:t>
            </a:r>
            <a:r>
              <a:rPr lang="en-US" sz="1000" dirty="0" smtClean="0"/>
              <a:t> SPP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35148" y="5463296"/>
            <a:ext cx="8720851" cy="630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algn="ctr" defTabSz="1219170"/>
            <a:r>
              <a:rPr lang="en-US" dirty="0" smtClean="0"/>
              <a:t>Tombstone: (15 pt.) Arial bold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519774" y="1124744"/>
            <a:ext cx="4007723" cy="355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 anchorCtr="0"/>
          <a:lstStyle>
            <a:lvl1pPr marL="0" indent="0" algn="ctr">
              <a:lnSpc>
                <a:spcPct val="85000"/>
              </a:lnSpc>
              <a:buFont typeface="Arial" pitchFamily="34" charset="0"/>
              <a:buNone/>
              <a:defRPr sz="1500" b="1" baseline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lnSpc>
                <a:spcPct val="85000"/>
              </a:lnSpc>
            </a:pPr>
            <a:r>
              <a:rPr lang="pt-BR" b="1" dirty="0" smtClean="0"/>
              <a:t>Title: (15 pt.) Arial </a:t>
            </a:r>
            <a:r>
              <a:rPr lang="pt-BR" b="1" dirty="0" err="1" smtClean="0"/>
              <a:t>bold</a:t>
            </a:r>
            <a:endParaRPr lang="pt-BR" b="1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43508" y="1628800"/>
            <a:ext cx="4320000" cy="3702013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71082" y="1628800"/>
            <a:ext cx="4284914" cy="489600"/>
          </a:xfrm>
          <a:prstGeom prst="rect">
            <a:avLst/>
          </a:prstGeom>
          <a:solidFill>
            <a:srgbClr val="227D9A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54000" tIns="54000" rIns="54000" bIns="54000" anchor="ctr" anchorCtr="0"/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Subtitle: (15 pt.) Arial bold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571492" y="2213866"/>
            <a:ext cx="4284504" cy="31169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271463" indent="-271463">
              <a:spcBef>
                <a:spcPts val="600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300"/>
              </a:spcBef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00100" indent="-257175">
              <a:spcBef>
                <a:spcPts val="300"/>
              </a:spcBef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71563" indent="-271463">
              <a:spcBef>
                <a:spcPts val="300"/>
              </a:spcBef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44624"/>
            <a:ext cx="5832648" cy="430533"/>
          </a:xfrm>
          <a:prstGeom prst="rect">
            <a:avLst/>
          </a:prstGeom>
        </p:spPr>
        <p:txBody>
          <a:bodyPr/>
          <a:lstStyle>
            <a:lvl1pPr algn="l">
              <a:defRPr lang="x-none" sz="2100" b="1">
                <a:solidFill>
                  <a:schemeClr val="bg1"/>
                </a:solidFill>
                <a:latin typeface="Arial (títulos)"/>
              </a:defRPr>
            </a:lvl1pPr>
          </a:lstStyle>
          <a:p>
            <a:r>
              <a:rPr lang="pt-BR" dirty="0" smtClean="0"/>
              <a:t>Título: (</a:t>
            </a:r>
            <a:r>
              <a:rPr lang="en-US" dirty="0" smtClean="0"/>
              <a:t>21</a:t>
            </a:r>
            <a:r>
              <a:rPr lang="pt-BR" dirty="0" smtClean="0"/>
              <a:t> pt.) Arial negrito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10159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 txBox="1">
            <a:spLocks/>
          </p:cNvSpPr>
          <p:nvPr userDrawn="1"/>
        </p:nvSpPr>
        <p:spPr>
          <a:xfrm>
            <a:off x="8545513" y="6485087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mtClean="0">
                <a:solidFill>
                  <a:schemeClr val="bg1">
                    <a:lumMod val="25000"/>
                  </a:schemeClr>
                </a:solidFill>
                <a:cs typeface="Arial"/>
              </a:rPr>
              <a:pPr/>
              <a:t>‹nº›</a:t>
            </a:fld>
            <a:endParaRPr lang="pt-BR" dirty="0">
              <a:solidFill>
                <a:schemeClr val="bg1">
                  <a:lumMod val="25000"/>
                </a:schemeClr>
              </a:solidFill>
              <a:cs typeface="Arial"/>
            </a:endParaRPr>
          </a:p>
        </p:txBody>
      </p:sp>
      <p:sp>
        <p:nvSpPr>
          <p:cNvPr id="9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19112" y="6453337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pt-BR" sz="120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|</a:t>
            </a:r>
            <a:endParaRPr lang="pt-BR" sz="1200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Slide Number"/>
          <p:cNvSpPr txBox="1">
            <a:spLocks/>
          </p:cNvSpPr>
          <p:nvPr userDrawn="1"/>
        </p:nvSpPr>
        <p:spPr>
          <a:xfrm>
            <a:off x="8545513" y="6449083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mtClean="0">
                <a:solidFill>
                  <a:schemeClr val="bg1">
                    <a:lumMod val="25000"/>
                  </a:schemeClr>
                </a:solidFill>
                <a:cs typeface="Arial"/>
              </a:rPr>
              <a:pPr/>
              <a:t>‹nº›</a:t>
            </a:fld>
            <a:endParaRPr lang="pt-BR" dirty="0">
              <a:solidFill>
                <a:schemeClr val="bg1">
                  <a:lumMod val="25000"/>
                </a:schemeClr>
              </a:solidFill>
              <a:cs typeface="Arial"/>
            </a:endParaRPr>
          </a:p>
        </p:txBody>
      </p:sp>
      <p:sp>
        <p:nvSpPr>
          <p:cNvPr id="14" name="SlideLogoSeparator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8419112" y="6417333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pt-BR" sz="120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|</a:t>
            </a:r>
            <a:endParaRPr lang="pt-BR" sz="1200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5147" y="6309321"/>
            <a:ext cx="7914928" cy="337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>
              <a:lnSpc>
                <a:spcPct val="85000"/>
              </a:lnSpc>
            </a:pPr>
            <a:r>
              <a:rPr lang="en-US" sz="1000" dirty="0" smtClean="0"/>
              <a:t>Nota: 1) Text</a:t>
            </a:r>
          </a:p>
          <a:p>
            <a:pPr>
              <a:lnSpc>
                <a:spcPct val="85000"/>
              </a:lnSpc>
            </a:pPr>
            <a:r>
              <a:rPr lang="en-US" sz="1000" dirty="0" smtClean="0"/>
              <a:t>Fonte: </a:t>
            </a:r>
            <a:r>
              <a:rPr lang="en-US" sz="1000" dirty="0" err="1" smtClean="0"/>
              <a:t>Análise</a:t>
            </a:r>
            <a:r>
              <a:rPr lang="en-US" sz="1000" dirty="0" smtClean="0"/>
              <a:t> SPP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35148" y="5463296"/>
            <a:ext cx="8720851" cy="630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algn="ctr" defTabSz="1219170"/>
            <a:r>
              <a:rPr lang="en-US" dirty="0" smtClean="0"/>
              <a:t>Tombstone: (15 pt.) Arial bold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519774" y="1124744"/>
            <a:ext cx="4007723" cy="355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 anchorCtr="0"/>
          <a:lstStyle>
            <a:lvl1pPr marL="0" indent="0" algn="ctr">
              <a:lnSpc>
                <a:spcPct val="85000"/>
              </a:lnSpc>
              <a:buFont typeface="Arial" pitchFamily="34" charset="0"/>
              <a:buNone/>
              <a:defRPr sz="1500" b="1" baseline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lnSpc>
                <a:spcPct val="85000"/>
              </a:lnSpc>
            </a:pPr>
            <a:r>
              <a:rPr lang="pt-BR" b="1" dirty="0" smtClean="0"/>
              <a:t>Title: (15 pt.) Arial </a:t>
            </a:r>
            <a:r>
              <a:rPr lang="pt-BR" b="1" dirty="0" err="1" smtClean="0"/>
              <a:t>bold</a:t>
            </a:r>
            <a:endParaRPr lang="pt-BR" b="1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43508" y="1628800"/>
            <a:ext cx="5652628" cy="3702013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5940152" y="1628800"/>
            <a:ext cx="2934000" cy="489600"/>
          </a:xfrm>
          <a:prstGeom prst="rect">
            <a:avLst/>
          </a:prstGeom>
          <a:solidFill>
            <a:srgbClr val="227D9A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54000" tIns="54000" rIns="54000" bIns="54000" anchor="ctr" anchorCtr="0"/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Subtitle: (15 pt.) Arial bold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5940152" y="2216813"/>
            <a:ext cx="2934000" cy="3114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271463" indent="-271463">
              <a:spcBef>
                <a:spcPts val="600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300"/>
              </a:spcBef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00100" indent="-257175">
              <a:spcBef>
                <a:spcPts val="300"/>
              </a:spcBef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71563" indent="-271463">
              <a:spcBef>
                <a:spcPts val="300"/>
              </a:spcBef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44624"/>
            <a:ext cx="5832648" cy="430533"/>
          </a:xfrm>
          <a:prstGeom prst="rect">
            <a:avLst/>
          </a:prstGeom>
        </p:spPr>
        <p:txBody>
          <a:bodyPr/>
          <a:lstStyle>
            <a:lvl1pPr algn="l">
              <a:defRPr lang="x-none" sz="2100" b="1">
                <a:solidFill>
                  <a:schemeClr val="bg1"/>
                </a:solidFill>
                <a:latin typeface="Arial (títulos)"/>
              </a:defRPr>
            </a:lvl1pPr>
          </a:lstStyle>
          <a:p>
            <a:r>
              <a:rPr lang="pt-BR" dirty="0" smtClean="0"/>
              <a:t>Título: (</a:t>
            </a:r>
            <a:r>
              <a:rPr lang="en-US" dirty="0" smtClean="0"/>
              <a:t>21</a:t>
            </a:r>
            <a:r>
              <a:rPr lang="pt-BR" dirty="0" smtClean="0"/>
              <a:t> pt.) Arial negrito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16514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"/>
          <p:cNvSpPr txBox="1">
            <a:spLocks/>
          </p:cNvSpPr>
          <p:nvPr userDrawn="1"/>
        </p:nvSpPr>
        <p:spPr>
          <a:xfrm>
            <a:off x="8545513" y="6449083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mtClean="0">
                <a:solidFill>
                  <a:schemeClr val="bg1">
                    <a:lumMod val="25000"/>
                  </a:schemeClr>
                </a:solidFill>
                <a:cs typeface="Arial"/>
              </a:rPr>
              <a:pPr/>
              <a:t>‹nº›</a:t>
            </a:fld>
            <a:endParaRPr lang="pt-BR" dirty="0">
              <a:solidFill>
                <a:schemeClr val="bg1">
                  <a:lumMod val="25000"/>
                </a:schemeClr>
              </a:solidFill>
              <a:cs typeface="Arial"/>
            </a:endParaRPr>
          </a:p>
        </p:txBody>
      </p:sp>
      <p:sp>
        <p:nvSpPr>
          <p:cNvPr id="20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19112" y="6417333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pt-BR" sz="120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|</a:t>
            </a:r>
            <a:endParaRPr lang="pt-BR" sz="1200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5147" y="6309321"/>
            <a:ext cx="7914928" cy="337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>
              <a:lnSpc>
                <a:spcPct val="85000"/>
              </a:lnSpc>
            </a:pPr>
            <a:r>
              <a:rPr lang="en-US" sz="1000" dirty="0" smtClean="0"/>
              <a:t>Nota: 1) Text</a:t>
            </a:r>
          </a:p>
          <a:p>
            <a:pPr>
              <a:lnSpc>
                <a:spcPct val="85000"/>
              </a:lnSpc>
            </a:pPr>
            <a:r>
              <a:rPr lang="en-US" sz="1000" dirty="0" smtClean="0"/>
              <a:t>Fonte: </a:t>
            </a:r>
            <a:r>
              <a:rPr lang="en-US" sz="1000" dirty="0" err="1" smtClean="0"/>
              <a:t>Análise</a:t>
            </a:r>
            <a:r>
              <a:rPr lang="en-US" sz="1000" dirty="0" smtClean="0"/>
              <a:t> SPP</a:t>
            </a:r>
          </a:p>
        </p:txBody>
      </p:sp>
      <p:sp>
        <p:nvSpPr>
          <p:cNvPr id="22" name="Espaço Reservado para Conteúdo 2"/>
          <p:cNvSpPr>
            <a:spLocks noGrp="1"/>
          </p:cNvSpPr>
          <p:nvPr>
            <p:ph idx="1"/>
          </p:nvPr>
        </p:nvSpPr>
        <p:spPr>
          <a:xfrm>
            <a:off x="301596" y="1268760"/>
            <a:ext cx="4198396" cy="36004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268288" indent="-268288">
              <a:spcBef>
                <a:spcPts val="300"/>
              </a:spcBef>
              <a:spcAft>
                <a:spcPts val="300"/>
              </a:spcAft>
              <a:buClrTx/>
              <a:buFont typeface="Wingdings" pitchFamily="2" charset="2"/>
              <a:buChar char="§"/>
              <a:defRPr sz="1500">
                <a:latin typeface="Arial" pitchFamily="34" charset="0"/>
                <a:cs typeface="Arial" pitchFamily="34" charset="0"/>
              </a:defRPr>
            </a:lvl1pPr>
            <a:lvl2pPr marL="536575" indent="-268288">
              <a:spcBef>
                <a:spcPts val="300"/>
              </a:spcBef>
              <a:spcAft>
                <a:spcPts val="300"/>
              </a:spcAft>
              <a:buClrTx/>
              <a:defRPr sz="1500">
                <a:latin typeface="Arial" pitchFamily="34" charset="0"/>
                <a:cs typeface="Arial" pitchFamily="34" charset="0"/>
              </a:defRPr>
            </a:lvl2pPr>
            <a:lvl3pPr marL="725488" indent="-188913">
              <a:spcBef>
                <a:spcPts val="300"/>
              </a:spcBef>
              <a:spcAft>
                <a:spcPts val="300"/>
              </a:spcAft>
              <a:buClrTx/>
              <a:buFont typeface="Courier New" pitchFamily="49" charset="0"/>
              <a:buChar char="o"/>
              <a:defRPr sz="1500">
                <a:latin typeface="Arial" pitchFamily="34" charset="0"/>
                <a:cs typeface="Arial" pitchFamily="34" charset="0"/>
              </a:defRPr>
            </a:lvl3pPr>
            <a:lvl4pPr marL="993775" indent="-268288">
              <a:spcBef>
                <a:spcPts val="300"/>
              </a:spcBef>
              <a:spcAft>
                <a:spcPts val="300"/>
              </a:spcAft>
              <a:buClrTx/>
              <a:buFont typeface="Arial" pitchFamily="34" charset="0"/>
              <a:buChar char="•"/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en-US" dirty="0" smtClean="0"/>
              <a:t>Quarto </a:t>
            </a:r>
            <a:r>
              <a:rPr lang="en-US" dirty="0" err="1" smtClean="0"/>
              <a:t>nível</a:t>
            </a:r>
            <a:endParaRPr lang="en-US" dirty="0" smtClean="0"/>
          </a:p>
        </p:txBody>
      </p:sp>
      <p:sp>
        <p:nvSpPr>
          <p:cNvPr id="23" name="Espaço Reservado para Conteúdo 2"/>
          <p:cNvSpPr>
            <a:spLocks noGrp="1"/>
          </p:cNvSpPr>
          <p:nvPr>
            <p:ph idx="14"/>
          </p:nvPr>
        </p:nvSpPr>
        <p:spPr>
          <a:xfrm>
            <a:off x="4588209" y="2420888"/>
            <a:ext cx="4198396" cy="36004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268288" indent="-268288">
              <a:spcBef>
                <a:spcPts val="300"/>
              </a:spcBef>
              <a:spcAft>
                <a:spcPts val="300"/>
              </a:spcAft>
              <a:buClrTx/>
              <a:buFont typeface="Wingdings" pitchFamily="2" charset="2"/>
              <a:buChar char="§"/>
              <a:defRPr sz="1500">
                <a:latin typeface="Arial" pitchFamily="34" charset="0"/>
                <a:cs typeface="Arial" pitchFamily="34" charset="0"/>
              </a:defRPr>
            </a:lvl1pPr>
            <a:lvl2pPr marL="536575" indent="-268288">
              <a:spcBef>
                <a:spcPts val="300"/>
              </a:spcBef>
              <a:spcAft>
                <a:spcPts val="300"/>
              </a:spcAft>
              <a:buClrTx/>
              <a:defRPr sz="1500">
                <a:latin typeface="Arial" pitchFamily="34" charset="0"/>
                <a:cs typeface="Arial" pitchFamily="34" charset="0"/>
              </a:defRPr>
            </a:lvl2pPr>
            <a:lvl3pPr marL="725488" indent="-188913">
              <a:spcBef>
                <a:spcPts val="300"/>
              </a:spcBef>
              <a:spcAft>
                <a:spcPts val="300"/>
              </a:spcAft>
              <a:buClrTx/>
              <a:buFont typeface="Courier New" pitchFamily="49" charset="0"/>
              <a:buChar char="o"/>
              <a:defRPr sz="1500">
                <a:latin typeface="Arial" pitchFamily="34" charset="0"/>
                <a:cs typeface="Arial" pitchFamily="34" charset="0"/>
              </a:defRPr>
            </a:lvl3pPr>
            <a:lvl4pPr marL="993775" indent="-268288">
              <a:spcBef>
                <a:spcPts val="300"/>
              </a:spcBef>
              <a:spcAft>
                <a:spcPts val="300"/>
              </a:spcAft>
              <a:buClrTx/>
              <a:buFont typeface="Arial" pitchFamily="34" charset="0"/>
              <a:buChar char="•"/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en-US" dirty="0" smtClean="0"/>
              <a:t>Quarto </a:t>
            </a:r>
            <a:r>
              <a:rPr lang="en-US" dirty="0" err="1" smtClean="0"/>
              <a:t>nível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44624"/>
            <a:ext cx="5832648" cy="430533"/>
          </a:xfrm>
          <a:prstGeom prst="rect">
            <a:avLst/>
          </a:prstGeom>
        </p:spPr>
        <p:txBody>
          <a:bodyPr/>
          <a:lstStyle>
            <a:lvl1pPr algn="l">
              <a:defRPr lang="x-none" sz="2100" b="1">
                <a:solidFill>
                  <a:schemeClr val="bg1"/>
                </a:solidFill>
                <a:latin typeface="Arial (títulos)"/>
              </a:defRPr>
            </a:lvl1pPr>
          </a:lstStyle>
          <a:p>
            <a:r>
              <a:rPr lang="pt-BR" dirty="0" smtClean="0"/>
              <a:t>Título: (</a:t>
            </a:r>
            <a:r>
              <a:rPr lang="en-US" dirty="0" smtClean="0"/>
              <a:t>21</a:t>
            </a:r>
            <a:r>
              <a:rPr lang="pt-BR" dirty="0" smtClean="0"/>
              <a:t> pt.) Arial negrito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72134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2201327" cy="4752528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268288" indent="-268288">
              <a:spcBef>
                <a:spcPts val="300"/>
              </a:spcBef>
              <a:spcAft>
                <a:spcPts val="300"/>
              </a:spcAft>
              <a:buClrTx/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1pPr>
            <a:lvl2pPr marL="536575" indent="-268288">
              <a:spcBef>
                <a:spcPts val="300"/>
              </a:spcBef>
              <a:spcAft>
                <a:spcPts val="300"/>
              </a:spcAft>
              <a:buClrTx/>
              <a:defRPr sz="1400">
                <a:latin typeface="Arial" pitchFamily="34" charset="0"/>
                <a:cs typeface="Arial" pitchFamily="34" charset="0"/>
              </a:defRPr>
            </a:lvl2pPr>
            <a:lvl3pPr marL="725488" indent="-188913">
              <a:spcBef>
                <a:spcPts val="300"/>
              </a:spcBef>
              <a:spcAft>
                <a:spcPts val="300"/>
              </a:spcAft>
              <a:buClrTx/>
              <a:buFont typeface="Courier New" pitchFamily="49" charset="0"/>
              <a:buChar char="o"/>
              <a:defRPr sz="1400">
                <a:latin typeface="Arial" pitchFamily="34" charset="0"/>
                <a:cs typeface="Arial" pitchFamily="34" charset="0"/>
              </a:defRPr>
            </a:lvl3pPr>
            <a:lvl4pPr marL="993775" indent="-268288">
              <a:spcBef>
                <a:spcPts val="300"/>
              </a:spcBef>
              <a:spcAft>
                <a:spcPts val="300"/>
              </a:spcAft>
              <a:buClrTx/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en-US" dirty="0" smtClean="0"/>
              <a:t>Quarto </a:t>
            </a:r>
            <a:r>
              <a:rPr lang="en-US" dirty="0" err="1" smtClean="0"/>
              <a:t>nível</a:t>
            </a:r>
            <a:endParaRPr lang="en-US" dirty="0" smtClean="0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4"/>
          </p:nvPr>
        </p:nvSpPr>
        <p:spPr>
          <a:xfrm>
            <a:off x="2555778" y="1340768"/>
            <a:ext cx="2201327" cy="4752528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268288" indent="-268288">
              <a:spcBef>
                <a:spcPts val="300"/>
              </a:spcBef>
              <a:spcAft>
                <a:spcPts val="300"/>
              </a:spcAft>
              <a:buClrTx/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1pPr>
            <a:lvl2pPr marL="536575" indent="-268288">
              <a:spcBef>
                <a:spcPts val="300"/>
              </a:spcBef>
              <a:spcAft>
                <a:spcPts val="300"/>
              </a:spcAft>
              <a:buClrTx/>
              <a:defRPr sz="1400">
                <a:latin typeface="Arial" pitchFamily="34" charset="0"/>
                <a:cs typeface="Arial" pitchFamily="34" charset="0"/>
              </a:defRPr>
            </a:lvl2pPr>
            <a:lvl3pPr marL="725488" indent="-188913">
              <a:spcBef>
                <a:spcPts val="300"/>
              </a:spcBef>
              <a:spcAft>
                <a:spcPts val="300"/>
              </a:spcAft>
              <a:buClrTx/>
              <a:buFont typeface="Courier New" pitchFamily="49" charset="0"/>
              <a:buChar char="o"/>
              <a:defRPr sz="1400">
                <a:latin typeface="Arial" pitchFamily="34" charset="0"/>
                <a:cs typeface="Arial" pitchFamily="34" charset="0"/>
              </a:defRPr>
            </a:lvl3pPr>
            <a:lvl4pPr marL="993775" indent="-268288">
              <a:spcBef>
                <a:spcPts val="300"/>
              </a:spcBef>
              <a:spcAft>
                <a:spcPts val="300"/>
              </a:spcAft>
              <a:buClrTx/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en-US" dirty="0" smtClean="0"/>
              <a:t>Quarto </a:t>
            </a:r>
            <a:r>
              <a:rPr lang="en-US" dirty="0" err="1" smtClean="0"/>
              <a:t>nível</a:t>
            </a:r>
            <a:endParaRPr lang="en-US" dirty="0" smtClean="0"/>
          </a:p>
        </p:txBody>
      </p:sp>
      <p:sp>
        <p:nvSpPr>
          <p:cNvPr id="13" name="Slide Number"/>
          <p:cNvSpPr txBox="1">
            <a:spLocks/>
          </p:cNvSpPr>
          <p:nvPr userDrawn="1"/>
        </p:nvSpPr>
        <p:spPr>
          <a:xfrm>
            <a:off x="8545513" y="6449083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mtClean="0">
                <a:solidFill>
                  <a:schemeClr val="bg1">
                    <a:lumMod val="25000"/>
                  </a:schemeClr>
                </a:solidFill>
                <a:cs typeface="Arial"/>
              </a:rPr>
              <a:pPr/>
              <a:t>‹nº›</a:t>
            </a:fld>
            <a:endParaRPr lang="pt-BR" dirty="0">
              <a:solidFill>
                <a:schemeClr val="bg1">
                  <a:lumMod val="25000"/>
                </a:schemeClr>
              </a:solidFill>
              <a:cs typeface="Arial"/>
            </a:endParaRPr>
          </a:p>
        </p:txBody>
      </p:sp>
      <p:sp>
        <p:nvSpPr>
          <p:cNvPr id="14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19112" y="6417333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pt-BR" sz="120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|</a:t>
            </a:r>
            <a:endParaRPr lang="pt-BR" sz="1200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5147" y="6309321"/>
            <a:ext cx="7914928" cy="337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>
              <a:lnSpc>
                <a:spcPct val="85000"/>
              </a:lnSpc>
            </a:pPr>
            <a:r>
              <a:rPr lang="en-US" sz="1000" dirty="0" smtClean="0"/>
              <a:t>Nota: 1) Text</a:t>
            </a:r>
          </a:p>
          <a:p>
            <a:pPr>
              <a:lnSpc>
                <a:spcPct val="85000"/>
              </a:lnSpc>
            </a:pPr>
            <a:r>
              <a:rPr lang="en-US" sz="1000" dirty="0" smtClean="0"/>
              <a:t>Fonte: </a:t>
            </a:r>
            <a:r>
              <a:rPr lang="en-US" sz="1000" dirty="0" err="1" smtClean="0"/>
              <a:t>Análise</a:t>
            </a:r>
            <a:r>
              <a:rPr lang="en-US" sz="1000" dirty="0" smtClean="0"/>
              <a:t> SPP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44624"/>
            <a:ext cx="5832648" cy="430533"/>
          </a:xfrm>
          <a:prstGeom prst="rect">
            <a:avLst/>
          </a:prstGeom>
        </p:spPr>
        <p:txBody>
          <a:bodyPr/>
          <a:lstStyle>
            <a:lvl1pPr algn="l">
              <a:defRPr lang="x-none" sz="2100" b="1">
                <a:solidFill>
                  <a:schemeClr val="bg1"/>
                </a:solidFill>
                <a:latin typeface="Arial (títulos)"/>
              </a:defRPr>
            </a:lvl1pPr>
          </a:lstStyle>
          <a:p>
            <a:r>
              <a:rPr lang="pt-BR" dirty="0" smtClean="0"/>
              <a:t>Título: (</a:t>
            </a:r>
            <a:r>
              <a:rPr lang="en-US" dirty="0" smtClean="0"/>
              <a:t>21</a:t>
            </a:r>
            <a:r>
              <a:rPr lang="pt-BR" dirty="0" smtClean="0"/>
              <a:t> pt.) Arial negrito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12708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/>
          <p:cNvSpPr txBox="1">
            <a:spLocks/>
          </p:cNvSpPr>
          <p:nvPr userDrawn="1"/>
        </p:nvSpPr>
        <p:spPr>
          <a:xfrm>
            <a:off x="8545513" y="6449083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mtClean="0">
                <a:solidFill>
                  <a:schemeClr val="bg1">
                    <a:lumMod val="25000"/>
                  </a:schemeClr>
                </a:solidFill>
                <a:cs typeface="Arial"/>
              </a:rPr>
              <a:pPr/>
              <a:t>‹nº›</a:t>
            </a:fld>
            <a:endParaRPr lang="pt-BR" dirty="0">
              <a:solidFill>
                <a:schemeClr val="bg1">
                  <a:lumMod val="25000"/>
                </a:schemeClr>
              </a:solidFill>
              <a:cs typeface="Arial"/>
            </a:endParaRPr>
          </a:p>
        </p:txBody>
      </p:sp>
      <p:sp>
        <p:nvSpPr>
          <p:cNvPr id="7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19112" y="6417333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pt-BR" sz="120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|</a:t>
            </a:r>
            <a:endParaRPr lang="pt-BR" sz="1200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5147" y="6309321"/>
            <a:ext cx="7914928" cy="337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>
              <a:lnSpc>
                <a:spcPct val="85000"/>
              </a:lnSpc>
            </a:pPr>
            <a:r>
              <a:rPr lang="en-US" sz="1000" dirty="0" smtClean="0"/>
              <a:t>Nota: 1) Text</a:t>
            </a:r>
          </a:p>
          <a:p>
            <a:pPr>
              <a:lnSpc>
                <a:spcPct val="85000"/>
              </a:lnSpc>
            </a:pPr>
            <a:r>
              <a:rPr lang="en-US" sz="1000" dirty="0" smtClean="0"/>
              <a:t>Fonte: </a:t>
            </a:r>
            <a:r>
              <a:rPr lang="en-US" sz="1000" dirty="0" err="1" smtClean="0"/>
              <a:t>Análise</a:t>
            </a:r>
            <a:r>
              <a:rPr lang="en-US" sz="1000" dirty="0" smtClean="0"/>
              <a:t> SPP</a:t>
            </a:r>
          </a:p>
        </p:txBody>
      </p:sp>
      <p:sp>
        <p:nvSpPr>
          <p:cNvPr id="9" name="Rectangle 14"/>
          <p:cNvSpPr/>
          <p:nvPr userDrawn="1"/>
        </p:nvSpPr>
        <p:spPr>
          <a:xfrm>
            <a:off x="251520" y="3374255"/>
            <a:ext cx="4176018" cy="540000"/>
          </a:xfrm>
          <a:prstGeom prst="rect">
            <a:avLst/>
          </a:prstGeom>
          <a:solidFill>
            <a:srgbClr val="227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9"/>
          <p:cNvSpPr/>
          <p:nvPr userDrawn="1"/>
        </p:nvSpPr>
        <p:spPr>
          <a:xfrm>
            <a:off x="4703520" y="3393056"/>
            <a:ext cx="4188961" cy="540000"/>
          </a:xfrm>
          <a:prstGeom prst="rect">
            <a:avLst/>
          </a:prstGeom>
          <a:solidFill>
            <a:srgbClr val="227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24744"/>
            <a:ext cx="4176018" cy="216024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268288" indent="-268288">
              <a:spcBef>
                <a:spcPts val="300"/>
              </a:spcBef>
              <a:spcAft>
                <a:spcPts val="300"/>
              </a:spcAft>
              <a:buClrTx/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1pPr>
            <a:lvl2pPr marL="536575" indent="-268288">
              <a:spcBef>
                <a:spcPts val="300"/>
              </a:spcBef>
              <a:spcAft>
                <a:spcPts val="300"/>
              </a:spcAft>
              <a:buClrTx/>
              <a:defRPr sz="1400">
                <a:latin typeface="Arial" pitchFamily="34" charset="0"/>
                <a:cs typeface="Arial" pitchFamily="34" charset="0"/>
              </a:defRPr>
            </a:lvl2pPr>
            <a:lvl3pPr marL="725488" indent="-188913">
              <a:spcBef>
                <a:spcPts val="300"/>
              </a:spcBef>
              <a:spcAft>
                <a:spcPts val="300"/>
              </a:spcAft>
              <a:buClrTx/>
              <a:buFont typeface="Courier New" pitchFamily="49" charset="0"/>
              <a:buChar char="o"/>
              <a:defRPr sz="1400">
                <a:latin typeface="Arial" pitchFamily="34" charset="0"/>
                <a:cs typeface="Arial" pitchFamily="34" charset="0"/>
              </a:defRPr>
            </a:lvl3pPr>
            <a:lvl4pPr marL="993775" indent="-268288">
              <a:spcBef>
                <a:spcPts val="300"/>
              </a:spcBef>
              <a:spcAft>
                <a:spcPts val="300"/>
              </a:spcAft>
              <a:buClrTx/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en-US" dirty="0" smtClean="0"/>
              <a:t>Quarto </a:t>
            </a:r>
            <a:r>
              <a:rPr lang="en-US" dirty="0" err="1" smtClean="0"/>
              <a:t>nível</a:t>
            </a:r>
            <a:endParaRPr lang="en-US" dirty="0" smtClean="0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21"/>
          </p:nvPr>
        </p:nvSpPr>
        <p:spPr>
          <a:xfrm>
            <a:off x="4703518" y="1124744"/>
            <a:ext cx="4176018" cy="216024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268288" indent="-268288">
              <a:spcBef>
                <a:spcPts val="300"/>
              </a:spcBef>
              <a:spcAft>
                <a:spcPts val="300"/>
              </a:spcAft>
              <a:buClrTx/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1pPr>
            <a:lvl2pPr marL="536575" indent="-268288">
              <a:spcBef>
                <a:spcPts val="300"/>
              </a:spcBef>
              <a:spcAft>
                <a:spcPts val="300"/>
              </a:spcAft>
              <a:buClrTx/>
              <a:defRPr sz="1400">
                <a:latin typeface="Arial" pitchFamily="34" charset="0"/>
                <a:cs typeface="Arial" pitchFamily="34" charset="0"/>
              </a:defRPr>
            </a:lvl2pPr>
            <a:lvl3pPr marL="725488" indent="-188913">
              <a:spcBef>
                <a:spcPts val="300"/>
              </a:spcBef>
              <a:spcAft>
                <a:spcPts val="300"/>
              </a:spcAft>
              <a:buClrTx/>
              <a:buFont typeface="Courier New" pitchFamily="49" charset="0"/>
              <a:buChar char="o"/>
              <a:defRPr sz="1400">
                <a:latin typeface="Arial" pitchFamily="34" charset="0"/>
                <a:cs typeface="Arial" pitchFamily="34" charset="0"/>
              </a:defRPr>
            </a:lvl3pPr>
            <a:lvl4pPr marL="993775" indent="-268288">
              <a:spcBef>
                <a:spcPts val="300"/>
              </a:spcBef>
              <a:spcAft>
                <a:spcPts val="300"/>
              </a:spcAft>
              <a:buClrTx/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en-US" dirty="0" smtClean="0"/>
              <a:t>Quarto </a:t>
            </a:r>
            <a:r>
              <a:rPr lang="en-US" dirty="0" err="1" smtClean="0"/>
              <a:t>nível</a:t>
            </a:r>
            <a:endParaRPr lang="en-US" dirty="0" smtClean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22"/>
          </p:nvPr>
        </p:nvSpPr>
        <p:spPr>
          <a:xfrm>
            <a:off x="251520" y="4005064"/>
            <a:ext cx="4176018" cy="216024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268288" indent="-268288">
              <a:spcBef>
                <a:spcPts val="300"/>
              </a:spcBef>
              <a:spcAft>
                <a:spcPts val="300"/>
              </a:spcAft>
              <a:buClrTx/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1pPr>
            <a:lvl2pPr marL="536575" indent="-268288">
              <a:spcBef>
                <a:spcPts val="300"/>
              </a:spcBef>
              <a:spcAft>
                <a:spcPts val="300"/>
              </a:spcAft>
              <a:buClrTx/>
              <a:defRPr sz="1400">
                <a:latin typeface="Arial" pitchFamily="34" charset="0"/>
                <a:cs typeface="Arial" pitchFamily="34" charset="0"/>
              </a:defRPr>
            </a:lvl2pPr>
            <a:lvl3pPr marL="725488" indent="-188913">
              <a:spcBef>
                <a:spcPts val="300"/>
              </a:spcBef>
              <a:spcAft>
                <a:spcPts val="300"/>
              </a:spcAft>
              <a:buClrTx/>
              <a:buFont typeface="Courier New" pitchFamily="49" charset="0"/>
              <a:buChar char="o"/>
              <a:defRPr sz="1400">
                <a:latin typeface="Arial" pitchFamily="34" charset="0"/>
                <a:cs typeface="Arial" pitchFamily="34" charset="0"/>
              </a:defRPr>
            </a:lvl3pPr>
            <a:lvl4pPr marL="993775" indent="-268288">
              <a:spcBef>
                <a:spcPts val="300"/>
              </a:spcBef>
              <a:spcAft>
                <a:spcPts val="300"/>
              </a:spcAft>
              <a:buClrTx/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en-US" dirty="0" smtClean="0"/>
              <a:t>Quarto </a:t>
            </a:r>
            <a:r>
              <a:rPr lang="en-US" dirty="0" err="1" smtClean="0"/>
              <a:t>nível</a:t>
            </a:r>
            <a:endParaRPr lang="en-US" dirty="0" smtClean="0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23"/>
          </p:nvPr>
        </p:nvSpPr>
        <p:spPr>
          <a:xfrm>
            <a:off x="4703518" y="4005064"/>
            <a:ext cx="4176018" cy="216024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268288" indent="-268288">
              <a:spcBef>
                <a:spcPts val="300"/>
              </a:spcBef>
              <a:spcAft>
                <a:spcPts val="300"/>
              </a:spcAft>
              <a:buClrTx/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1pPr>
            <a:lvl2pPr marL="536575" indent="-268288">
              <a:spcBef>
                <a:spcPts val="300"/>
              </a:spcBef>
              <a:spcAft>
                <a:spcPts val="300"/>
              </a:spcAft>
              <a:buClrTx/>
              <a:defRPr sz="1400">
                <a:latin typeface="Arial" pitchFamily="34" charset="0"/>
                <a:cs typeface="Arial" pitchFamily="34" charset="0"/>
              </a:defRPr>
            </a:lvl2pPr>
            <a:lvl3pPr marL="725488" indent="-188913">
              <a:spcBef>
                <a:spcPts val="300"/>
              </a:spcBef>
              <a:spcAft>
                <a:spcPts val="300"/>
              </a:spcAft>
              <a:buClrTx/>
              <a:buFont typeface="Courier New" pitchFamily="49" charset="0"/>
              <a:buChar char="o"/>
              <a:defRPr sz="1400">
                <a:latin typeface="Arial" pitchFamily="34" charset="0"/>
                <a:cs typeface="Arial" pitchFamily="34" charset="0"/>
              </a:defRPr>
            </a:lvl3pPr>
            <a:lvl4pPr marL="993775" indent="-268288">
              <a:spcBef>
                <a:spcPts val="300"/>
              </a:spcBef>
              <a:spcAft>
                <a:spcPts val="300"/>
              </a:spcAft>
              <a:buClrTx/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en-US" dirty="0" smtClean="0"/>
              <a:t>Quarto </a:t>
            </a:r>
            <a:r>
              <a:rPr lang="en-US" dirty="0" err="1" smtClean="0"/>
              <a:t>nível</a:t>
            </a:r>
            <a:endParaRPr lang="en-US" dirty="0" smtClean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44624"/>
            <a:ext cx="5832648" cy="430533"/>
          </a:xfrm>
          <a:prstGeom prst="rect">
            <a:avLst/>
          </a:prstGeom>
        </p:spPr>
        <p:txBody>
          <a:bodyPr/>
          <a:lstStyle>
            <a:lvl1pPr algn="l">
              <a:defRPr lang="x-none" sz="2100" b="1">
                <a:solidFill>
                  <a:schemeClr val="bg1"/>
                </a:solidFill>
                <a:latin typeface="Arial (títulos)"/>
              </a:defRPr>
            </a:lvl1pPr>
          </a:lstStyle>
          <a:p>
            <a:r>
              <a:rPr lang="pt-BR" dirty="0" smtClean="0"/>
              <a:t>Título: (</a:t>
            </a:r>
            <a:r>
              <a:rPr lang="en-US" dirty="0" smtClean="0"/>
              <a:t>21</a:t>
            </a:r>
            <a:r>
              <a:rPr lang="pt-BR" dirty="0" smtClean="0"/>
              <a:t> pt.) Arial negrito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709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/>
          <p:cNvSpPr>
            <a:spLocks noGrp="1"/>
          </p:cNvSpPr>
          <p:nvPr>
            <p:ph idx="10" hasCustomPrompt="1"/>
          </p:nvPr>
        </p:nvSpPr>
        <p:spPr>
          <a:xfrm>
            <a:off x="179512" y="1052736"/>
            <a:ext cx="2880320" cy="3312368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500">
                <a:latin typeface="Arial" pitchFamily="34" charset="0"/>
                <a:cs typeface="Arial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 smtClean="0"/>
              <a:t>Texto</a:t>
            </a:r>
          </a:p>
          <a:p>
            <a:pPr lvl="0"/>
            <a:endParaRPr lang="pt-BR" dirty="0" smtClean="0"/>
          </a:p>
          <a:p>
            <a:pPr lvl="0"/>
            <a:endParaRPr lang="pt-BR" dirty="0" smtClean="0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21" hasCustomPrompt="1"/>
          </p:nvPr>
        </p:nvSpPr>
        <p:spPr>
          <a:xfrm>
            <a:off x="179512" y="4581128"/>
            <a:ext cx="1296144" cy="1512168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0" indent="0">
              <a:buNone/>
              <a:defRPr sz="1500">
                <a:latin typeface="Arial" pitchFamily="34" charset="0"/>
                <a:cs typeface="Arial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 smtClean="0"/>
              <a:t>Texto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22" hasCustomPrompt="1"/>
          </p:nvPr>
        </p:nvSpPr>
        <p:spPr>
          <a:xfrm>
            <a:off x="3203848" y="1052736"/>
            <a:ext cx="1296144" cy="1512168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0" indent="0">
              <a:buNone/>
              <a:defRPr sz="1500">
                <a:latin typeface="Arial" pitchFamily="34" charset="0"/>
                <a:cs typeface="Arial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 smtClean="0"/>
              <a:t>Texto</a:t>
            </a:r>
            <a:endParaRPr lang="pt-BR" dirty="0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23" hasCustomPrompt="1"/>
          </p:nvPr>
        </p:nvSpPr>
        <p:spPr>
          <a:xfrm>
            <a:off x="3203848" y="2852936"/>
            <a:ext cx="1296144" cy="1512168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0" indent="0">
              <a:buNone/>
              <a:defRPr sz="1500">
                <a:latin typeface="Arial" pitchFamily="34" charset="0"/>
                <a:cs typeface="Arial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 smtClean="0"/>
              <a:t>Texto</a:t>
            </a:r>
            <a:endParaRPr lang="pt-BR" dirty="0"/>
          </a:p>
        </p:txBody>
      </p:sp>
      <p:sp>
        <p:nvSpPr>
          <p:cNvPr id="15" name="Espaço Reservado para Conteúdo 2"/>
          <p:cNvSpPr>
            <a:spLocks noGrp="1"/>
          </p:cNvSpPr>
          <p:nvPr>
            <p:ph idx="24" hasCustomPrompt="1"/>
          </p:nvPr>
        </p:nvSpPr>
        <p:spPr>
          <a:xfrm>
            <a:off x="1619672" y="4581128"/>
            <a:ext cx="2880320" cy="1512168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0" indent="0">
              <a:buNone/>
              <a:defRPr sz="1500">
                <a:latin typeface="Arial" pitchFamily="34" charset="0"/>
                <a:cs typeface="Arial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 smtClean="0"/>
              <a:t>Texto</a:t>
            </a:r>
            <a:endParaRPr lang="pt-BR" dirty="0"/>
          </a:p>
        </p:txBody>
      </p:sp>
      <p:sp>
        <p:nvSpPr>
          <p:cNvPr id="16" name="Slide Number"/>
          <p:cNvSpPr txBox="1">
            <a:spLocks/>
          </p:cNvSpPr>
          <p:nvPr userDrawn="1"/>
        </p:nvSpPr>
        <p:spPr>
          <a:xfrm>
            <a:off x="8545513" y="6449083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mtClean="0">
                <a:solidFill>
                  <a:schemeClr val="bg1">
                    <a:lumMod val="25000"/>
                  </a:schemeClr>
                </a:solidFill>
                <a:cs typeface="Arial"/>
              </a:rPr>
              <a:pPr/>
              <a:t>‹nº›</a:t>
            </a:fld>
            <a:endParaRPr lang="pt-BR" dirty="0">
              <a:solidFill>
                <a:schemeClr val="bg1">
                  <a:lumMod val="25000"/>
                </a:schemeClr>
              </a:solidFill>
              <a:cs typeface="Arial"/>
            </a:endParaRPr>
          </a:p>
        </p:txBody>
      </p:sp>
      <p:sp>
        <p:nvSpPr>
          <p:cNvPr id="17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19112" y="6417333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pt-BR" sz="120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|</a:t>
            </a:r>
            <a:endParaRPr lang="pt-BR" sz="1200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5147" y="6309321"/>
            <a:ext cx="7914928" cy="337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>
              <a:lnSpc>
                <a:spcPct val="85000"/>
              </a:lnSpc>
            </a:pPr>
            <a:r>
              <a:rPr lang="en-US" sz="1000" dirty="0" smtClean="0"/>
              <a:t>Nota: 1) Text</a:t>
            </a:r>
          </a:p>
          <a:p>
            <a:pPr>
              <a:lnSpc>
                <a:spcPct val="85000"/>
              </a:lnSpc>
            </a:pPr>
            <a:r>
              <a:rPr lang="en-US" sz="1000" dirty="0" smtClean="0"/>
              <a:t>Fonte: </a:t>
            </a:r>
            <a:r>
              <a:rPr lang="en-US" sz="1000" dirty="0" err="1" smtClean="0"/>
              <a:t>Análise</a:t>
            </a:r>
            <a:r>
              <a:rPr lang="en-US" sz="1000" dirty="0" smtClean="0"/>
              <a:t> SPP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44624"/>
            <a:ext cx="5832648" cy="430533"/>
          </a:xfrm>
          <a:prstGeom prst="rect">
            <a:avLst/>
          </a:prstGeom>
        </p:spPr>
        <p:txBody>
          <a:bodyPr/>
          <a:lstStyle>
            <a:lvl1pPr algn="l">
              <a:defRPr lang="x-none" sz="2100" b="1">
                <a:solidFill>
                  <a:schemeClr val="bg1"/>
                </a:solidFill>
                <a:latin typeface="Arial (títulos)"/>
              </a:defRPr>
            </a:lvl1pPr>
          </a:lstStyle>
          <a:p>
            <a:r>
              <a:rPr lang="pt-BR" dirty="0" smtClean="0"/>
              <a:t>Título: (</a:t>
            </a:r>
            <a:r>
              <a:rPr lang="en-US" dirty="0" smtClean="0"/>
              <a:t>21</a:t>
            </a:r>
            <a:r>
              <a:rPr lang="pt-BR" dirty="0" smtClean="0"/>
              <a:t> pt.) Arial negrito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05617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 userDrawn="1"/>
        </p:nvSpPr>
        <p:spPr>
          <a:xfrm>
            <a:off x="539552" y="1772817"/>
            <a:ext cx="1764000" cy="5269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1"/>
          <p:cNvSpPr/>
          <p:nvPr userDrawn="1"/>
        </p:nvSpPr>
        <p:spPr>
          <a:xfrm>
            <a:off x="539553" y="1772817"/>
            <a:ext cx="1140485" cy="526907"/>
          </a:xfrm>
          <a:prstGeom prst="rect">
            <a:avLst/>
          </a:prstGeom>
          <a:solidFill>
            <a:srgbClr val="227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3"/>
          <p:cNvSpPr/>
          <p:nvPr userDrawn="1"/>
        </p:nvSpPr>
        <p:spPr>
          <a:xfrm>
            <a:off x="2639427" y="1772817"/>
            <a:ext cx="1764000" cy="5269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4"/>
          <p:cNvSpPr/>
          <p:nvPr userDrawn="1"/>
        </p:nvSpPr>
        <p:spPr>
          <a:xfrm>
            <a:off x="2639428" y="1772817"/>
            <a:ext cx="1140485" cy="526907"/>
          </a:xfrm>
          <a:prstGeom prst="rect">
            <a:avLst/>
          </a:prstGeom>
          <a:solidFill>
            <a:srgbClr val="227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5"/>
          <p:cNvSpPr/>
          <p:nvPr userDrawn="1"/>
        </p:nvSpPr>
        <p:spPr>
          <a:xfrm>
            <a:off x="4727659" y="1772817"/>
            <a:ext cx="1764000" cy="5269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6"/>
          <p:cNvSpPr/>
          <p:nvPr userDrawn="1"/>
        </p:nvSpPr>
        <p:spPr>
          <a:xfrm>
            <a:off x="4727660" y="1772817"/>
            <a:ext cx="1140485" cy="526907"/>
          </a:xfrm>
          <a:prstGeom prst="rect">
            <a:avLst/>
          </a:prstGeom>
          <a:solidFill>
            <a:srgbClr val="227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7"/>
          <p:cNvSpPr/>
          <p:nvPr userDrawn="1"/>
        </p:nvSpPr>
        <p:spPr>
          <a:xfrm>
            <a:off x="6815891" y="1772817"/>
            <a:ext cx="1764000" cy="5269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8"/>
          <p:cNvSpPr/>
          <p:nvPr userDrawn="1"/>
        </p:nvSpPr>
        <p:spPr>
          <a:xfrm>
            <a:off x="6815891" y="1772817"/>
            <a:ext cx="1140485" cy="526907"/>
          </a:xfrm>
          <a:prstGeom prst="rect">
            <a:avLst/>
          </a:prstGeom>
          <a:solidFill>
            <a:srgbClr val="227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39552" y="2299723"/>
            <a:ext cx="1764000" cy="2353413"/>
          </a:xfrm>
          <a:prstGeom prst="rect">
            <a:avLst/>
          </a:prstGeom>
          <a:solidFill>
            <a:srgbClr val="F2F2F2"/>
          </a:solidFill>
        </p:spPr>
        <p:txBody>
          <a:bodyPr anchor="ctr"/>
          <a:lstStyle>
            <a:lvl1pPr marL="0" indent="0" algn="ctr">
              <a:buNone/>
              <a:defRPr sz="1500">
                <a:latin typeface="Arial" pitchFamily="34" charset="0"/>
                <a:cs typeface="Arial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 smtClean="0"/>
              <a:t>Inserir Texto/Imagem</a:t>
            </a:r>
            <a:endParaRPr lang="pt-BR" dirty="0"/>
          </a:p>
        </p:txBody>
      </p:sp>
      <p:sp>
        <p:nvSpPr>
          <p:cNvPr id="23" name="Espaço Reservado para Conteúdo 2"/>
          <p:cNvSpPr>
            <a:spLocks noGrp="1"/>
          </p:cNvSpPr>
          <p:nvPr>
            <p:ph idx="17" hasCustomPrompt="1"/>
          </p:nvPr>
        </p:nvSpPr>
        <p:spPr>
          <a:xfrm>
            <a:off x="2627786" y="2303642"/>
            <a:ext cx="1764001" cy="2349495"/>
          </a:xfrm>
          <a:prstGeom prst="rect">
            <a:avLst/>
          </a:prstGeom>
          <a:solidFill>
            <a:srgbClr val="F2F2F2"/>
          </a:solidFill>
        </p:spPr>
        <p:txBody>
          <a:bodyPr anchor="ctr"/>
          <a:lstStyle>
            <a:lvl1pPr marL="0" indent="0" algn="ctr">
              <a:buNone/>
              <a:defRPr sz="1500">
                <a:latin typeface="Arial" pitchFamily="34" charset="0"/>
                <a:cs typeface="Arial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dirty="0" smtClean="0"/>
              <a:t>Clique para inserir  texto </a:t>
            </a:r>
          </a:p>
        </p:txBody>
      </p:sp>
      <p:sp>
        <p:nvSpPr>
          <p:cNvPr id="24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4727661" y="2303642"/>
            <a:ext cx="1764001" cy="2349495"/>
          </a:xfrm>
          <a:prstGeom prst="rect">
            <a:avLst/>
          </a:prstGeom>
          <a:solidFill>
            <a:srgbClr val="F2F2F2"/>
          </a:solidFill>
        </p:spPr>
        <p:txBody>
          <a:bodyPr anchor="ctr"/>
          <a:lstStyle>
            <a:lvl1pPr marL="0" indent="0" algn="ctr">
              <a:buNone/>
              <a:defRPr sz="1500">
                <a:latin typeface="Arial" pitchFamily="34" charset="0"/>
                <a:cs typeface="Arial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dirty="0" smtClean="0"/>
              <a:t>Clique para inserir  texto </a:t>
            </a:r>
          </a:p>
        </p:txBody>
      </p:sp>
      <p:sp>
        <p:nvSpPr>
          <p:cNvPr id="25" name="Espaço Reservado para Conteúdo 2"/>
          <p:cNvSpPr>
            <a:spLocks noGrp="1"/>
          </p:cNvSpPr>
          <p:nvPr>
            <p:ph idx="19" hasCustomPrompt="1"/>
          </p:nvPr>
        </p:nvSpPr>
        <p:spPr>
          <a:xfrm>
            <a:off x="6815892" y="2303642"/>
            <a:ext cx="1764001" cy="2349495"/>
          </a:xfrm>
          <a:prstGeom prst="rect">
            <a:avLst/>
          </a:prstGeom>
          <a:solidFill>
            <a:srgbClr val="F2F2F2"/>
          </a:solidFill>
        </p:spPr>
        <p:txBody>
          <a:bodyPr anchor="ctr"/>
          <a:lstStyle>
            <a:lvl1pPr marL="0" indent="0" algn="ctr">
              <a:buNone/>
              <a:defRPr sz="1500">
                <a:latin typeface="Arial" pitchFamily="34" charset="0"/>
                <a:cs typeface="Arial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dirty="0" smtClean="0"/>
              <a:t>Clique para inserir  texto </a:t>
            </a:r>
          </a:p>
        </p:txBody>
      </p:sp>
      <p:sp>
        <p:nvSpPr>
          <p:cNvPr id="26" name="Slide Number"/>
          <p:cNvSpPr txBox="1">
            <a:spLocks/>
          </p:cNvSpPr>
          <p:nvPr userDrawn="1"/>
        </p:nvSpPr>
        <p:spPr>
          <a:xfrm>
            <a:off x="8545513" y="6449083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mtClean="0">
                <a:solidFill>
                  <a:schemeClr val="bg1">
                    <a:lumMod val="25000"/>
                  </a:schemeClr>
                </a:solidFill>
                <a:cs typeface="Arial"/>
              </a:rPr>
              <a:pPr/>
              <a:t>‹nº›</a:t>
            </a:fld>
            <a:endParaRPr lang="pt-BR" dirty="0">
              <a:solidFill>
                <a:schemeClr val="bg1">
                  <a:lumMod val="25000"/>
                </a:schemeClr>
              </a:solidFill>
              <a:cs typeface="Arial"/>
            </a:endParaRPr>
          </a:p>
        </p:txBody>
      </p:sp>
      <p:sp>
        <p:nvSpPr>
          <p:cNvPr id="27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19112" y="6417333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pt-BR" sz="120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|</a:t>
            </a:r>
            <a:endParaRPr lang="pt-BR" sz="1200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5147" y="6309321"/>
            <a:ext cx="7914928" cy="337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>
              <a:lnSpc>
                <a:spcPct val="85000"/>
              </a:lnSpc>
            </a:pPr>
            <a:r>
              <a:rPr lang="en-US" sz="1000" dirty="0" smtClean="0"/>
              <a:t>Nota: 1) Text</a:t>
            </a:r>
          </a:p>
          <a:p>
            <a:pPr>
              <a:lnSpc>
                <a:spcPct val="85000"/>
              </a:lnSpc>
            </a:pPr>
            <a:r>
              <a:rPr lang="en-US" sz="1000" dirty="0" smtClean="0"/>
              <a:t>Fonte: </a:t>
            </a:r>
            <a:r>
              <a:rPr lang="en-US" sz="1000" dirty="0" err="1" smtClean="0"/>
              <a:t>Análise</a:t>
            </a:r>
            <a:r>
              <a:rPr lang="en-US" sz="1000" dirty="0" smtClean="0"/>
              <a:t> SPP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44624"/>
            <a:ext cx="5832648" cy="430533"/>
          </a:xfrm>
          <a:prstGeom prst="rect">
            <a:avLst/>
          </a:prstGeom>
        </p:spPr>
        <p:txBody>
          <a:bodyPr/>
          <a:lstStyle>
            <a:lvl1pPr algn="l">
              <a:defRPr lang="x-none" sz="2100" b="1">
                <a:solidFill>
                  <a:schemeClr val="bg1"/>
                </a:solidFill>
                <a:latin typeface="Arial (títulos)"/>
              </a:defRPr>
            </a:lvl1pPr>
          </a:lstStyle>
          <a:p>
            <a:r>
              <a:rPr lang="pt-BR" dirty="0" smtClean="0"/>
              <a:t>Título: (</a:t>
            </a:r>
            <a:r>
              <a:rPr lang="en-US" dirty="0" smtClean="0"/>
              <a:t>21</a:t>
            </a:r>
            <a:r>
              <a:rPr lang="pt-BR" dirty="0" smtClean="0"/>
              <a:t> pt.) Arial negrito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3711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/>
          </p:cNvSpPr>
          <p:nvPr userDrawn="1"/>
        </p:nvSpPr>
        <p:spPr>
          <a:xfrm>
            <a:off x="8545513" y="6449083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mtClean="0">
                <a:solidFill>
                  <a:schemeClr val="bg1">
                    <a:lumMod val="25000"/>
                  </a:schemeClr>
                </a:solidFill>
                <a:cs typeface="Arial"/>
              </a:rPr>
              <a:pPr/>
              <a:t>‹nº›</a:t>
            </a:fld>
            <a:endParaRPr lang="pt-BR" dirty="0">
              <a:solidFill>
                <a:schemeClr val="bg1">
                  <a:lumMod val="25000"/>
                </a:schemeClr>
              </a:solidFill>
              <a:cs typeface="Arial"/>
            </a:endParaRPr>
          </a:p>
        </p:txBody>
      </p:sp>
      <p:sp>
        <p:nvSpPr>
          <p:cNvPr id="10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19112" y="6417333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pt-BR" sz="120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|</a:t>
            </a:r>
            <a:endParaRPr lang="pt-BR" sz="1200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5147" y="6309321"/>
            <a:ext cx="7914928" cy="337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>
              <a:lnSpc>
                <a:spcPct val="85000"/>
              </a:lnSpc>
            </a:pPr>
            <a:r>
              <a:rPr lang="en-US" sz="1000" dirty="0" smtClean="0"/>
              <a:t>Nota: 1) Text</a:t>
            </a:r>
          </a:p>
          <a:p>
            <a:pPr>
              <a:lnSpc>
                <a:spcPct val="85000"/>
              </a:lnSpc>
            </a:pPr>
            <a:r>
              <a:rPr lang="en-US" sz="1000" dirty="0" smtClean="0"/>
              <a:t>Fonte: </a:t>
            </a:r>
            <a:r>
              <a:rPr lang="en-US" sz="1000" dirty="0" err="1" smtClean="0"/>
              <a:t>Análise</a:t>
            </a:r>
            <a:r>
              <a:rPr lang="en-US" sz="1000" dirty="0" smtClean="0"/>
              <a:t> SPP</a:t>
            </a:r>
          </a:p>
        </p:txBody>
      </p:sp>
      <p:sp>
        <p:nvSpPr>
          <p:cNvPr id="12" name="Título 1"/>
          <p:cNvSpPr txBox="1">
            <a:spLocks/>
          </p:cNvSpPr>
          <p:nvPr userDrawn="1"/>
        </p:nvSpPr>
        <p:spPr>
          <a:xfrm>
            <a:off x="1792288" y="4944616"/>
            <a:ext cx="5486400" cy="56673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dirty="0" smtClean="0">
                <a:latin typeface="Arial" pitchFamily="34" charset="0"/>
                <a:cs typeface="Arial" pitchFamily="34" charset="0"/>
              </a:rPr>
              <a:t>Clique para editar o título mestre</a:t>
            </a:r>
            <a:endParaRPr lang="pt-BR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1052737"/>
            <a:ext cx="5486400" cy="3818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511354"/>
            <a:ext cx="5486400" cy="653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44624"/>
            <a:ext cx="5832648" cy="430533"/>
          </a:xfrm>
          <a:prstGeom prst="rect">
            <a:avLst/>
          </a:prstGeom>
        </p:spPr>
        <p:txBody>
          <a:bodyPr/>
          <a:lstStyle>
            <a:lvl1pPr algn="l">
              <a:defRPr lang="x-none" sz="2100" b="1">
                <a:solidFill>
                  <a:schemeClr val="bg1"/>
                </a:solidFill>
                <a:latin typeface="Arial (títulos)"/>
              </a:defRPr>
            </a:lvl1pPr>
          </a:lstStyle>
          <a:p>
            <a:r>
              <a:rPr lang="pt-BR" dirty="0" smtClean="0"/>
              <a:t>Título: (</a:t>
            </a:r>
            <a:r>
              <a:rPr lang="en-US" dirty="0" smtClean="0"/>
              <a:t>21</a:t>
            </a:r>
            <a:r>
              <a:rPr lang="pt-BR" dirty="0" smtClean="0"/>
              <a:t> pt.) Arial negrito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78018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44624"/>
            <a:ext cx="7042798" cy="430533"/>
          </a:xfrm>
          <a:prstGeom prst="rect">
            <a:avLst/>
          </a:prstGeom>
        </p:spPr>
        <p:txBody>
          <a:bodyPr/>
          <a:lstStyle>
            <a:lvl1pPr algn="l">
              <a:defRPr lang="x-none" sz="2100" b="1">
                <a:solidFill>
                  <a:schemeClr val="bg1"/>
                </a:solidFill>
                <a:latin typeface="Arial (títulos)"/>
              </a:defRPr>
            </a:lvl1pPr>
          </a:lstStyle>
          <a:p>
            <a:r>
              <a:rPr lang="pt-BR" dirty="0" smtClean="0"/>
              <a:t>Título: (</a:t>
            </a:r>
            <a:r>
              <a:rPr lang="en-US" dirty="0" smtClean="0"/>
              <a:t>21</a:t>
            </a:r>
            <a:r>
              <a:rPr lang="pt-BR" dirty="0" smtClean="0"/>
              <a:t> pt.) Arial negrito</a:t>
            </a:r>
            <a:endParaRPr lang="x-none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620688"/>
            <a:ext cx="9144000" cy="62373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smtClean="0"/>
              <a:t>Inserir </a:t>
            </a:r>
            <a:r>
              <a:rPr lang="en-US" altLang="ko-KR" dirty="0" err="1" smtClean="0"/>
              <a:t>Imagem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717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5877272"/>
            <a:ext cx="9144000" cy="100811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159732" y="2888940"/>
            <a:ext cx="4822304" cy="3953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i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Obrigado!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59732" y="3492569"/>
            <a:ext cx="4799964" cy="548499"/>
          </a:xfrm>
          <a:prstGeom prst="rect">
            <a:avLst/>
          </a:prstGeom>
        </p:spPr>
        <p:txBody>
          <a:bodyPr/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2000" b="0" i="0" kern="800" spc="-10" baseline="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defTabSz="457200"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e-mail@email.com.br</a:t>
            </a:r>
            <a:endParaRPr lang="en-US" dirty="0"/>
          </a:p>
        </p:txBody>
      </p:sp>
      <p:cxnSp>
        <p:nvCxnSpPr>
          <p:cNvPr id="11" name="Conector reto 10"/>
          <p:cNvCxnSpPr/>
          <p:nvPr userDrawn="1"/>
        </p:nvCxnSpPr>
        <p:spPr>
          <a:xfrm>
            <a:off x="2051720" y="3429000"/>
            <a:ext cx="5112568" cy="0"/>
          </a:xfrm>
          <a:prstGeom prst="line">
            <a:avLst/>
          </a:prstGeom>
          <a:ln w="12700">
            <a:solidFill>
              <a:srgbClr val="227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o 17"/>
          <p:cNvGrpSpPr/>
          <p:nvPr userDrawn="1"/>
        </p:nvGrpSpPr>
        <p:grpSpPr>
          <a:xfrm>
            <a:off x="7524328" y="612828"/>
            <a:ext cx="1540806" cy="470105"/>
            <a:chOff x="4548248" y="463024"/>
            <a:chExt cx="2125326" cy="648445"/>
          </a:xfrm>
        </p:grpSpPr>
        <p:sp>
          <p:nvSpPr>
            <p:cNvPr id="19" name="CaixaDeTexto 18"/>
            <p:cNvSpPr txBox="1"/>
            <p:nvPr userDrawn="1"/>
          </p:nvSpPr>
          <p:spPr>
            <a:xfrm>
              <a:off x="4548248" y="463024"/>
              <a:ext cx="2125326" cy="424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>
                  <a:ln w="3175">
                    <a:noFill/>
                  </a:ln>
                  <a:solidFill>
                    <a:srgbClr val="227D9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CONFIDENCIAL</a:t>
              </a:r>
              <a:endParaRPr lang="pt-BR" sz="2000" b="1" dirty="0">
                <a:ln w="3175">
                  <a:noFill/>
                </a:ln>
                <a:solidFill>
                  <a:srgbClr val="227D9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Conector reto 19"/>
            <p:cNvCxnSpPr/>
            <p:nvPr userDrawn="1"/>
          </p:nvCxnSpPr>
          <p:spPr>
            <a:xfrm>
              <a:off x="4592960" y="517616"/>
              <a:ext cx="2016224" cy="0"/>
            </a:xfrm>
            <a:prstGeom prst="line">
              <a:avLst/>
            </a:prstGeom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ixaDeTexto 20"/>
            <p:cNvSpPr txBox="1"/>
            <p:nvPr userDrawn="1"/>
          </p:nvSpPr>
          <p:spPr>
            <a:xfrm>
              <a:off x="4692264" y="771841"/>
              <a:ext cx="1836528" cy="339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USO</a:t>
              </a:r>
              <a:r>
                <a:rPr lang="pt-BR" sz="1000" b="1" baseline="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RESTRITO</a:t>
              </a:r>
              <a:endParaRPr lang="pt-BR" sz="1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Conector reto 21"/>
            <p:cNvCxnSpPr/>
            <p:nvPr userDrawn="1"/>
          </p:nvCxnSpPr>
          <p:spPr>
            <a:xfrm>
              <a:off x="4592960" y="1070152"/>
              <a:ext cx="2016224" cy="0"/>
            </a:xfrm>
            <a:prstGeom prst="line">
              <a:avLst/>
            </a:prstGeom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8" y="-27382"/>
            <a:ext cx="9144000" cy="1260140"/>
          </a:xfrm>
          <a:prstGeom prst="rect">
            <a:avLst/>
          </a:prstGeom>
          <a:gradFill>
            <a:gsLst>
              <a:gs pos="0">
                <a:schemeClr val="bg1"/>
              </a:gs>
              <a:gs pos="91000">
                <a:srgbClr val="D9D9D9"/>
              </a:gs>
              <a:gs pos="100000">
                <a:schemeClr val="bg1"/>
              </a:gs>
            </a:gsLst>
            <a:lin ang="5400000" scaled="0"/>
          </a:gradFill>
        </p:spPr>
      </p:pic>
      <p:pic>
        <p:nvPicPr>
          <p:cNvPr id="14" name="Picture 2" descr="Desestatização e Parcerias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85" y="5589240"/>
            <a:ext cx="748823" cy="67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8" b="5939"/>
          <a:stretch/>
        </p:blipFill>
        <p:spPr bwMode="auto">
          <a:xfrm>
            <a:off x="3635896" y="5595607"/>
            <a:ext cx="1026722" cy="66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481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3"/>
          <p:cNvSpPr/>
          <p:nvPr userDrawn="1"/>
        </p:nvSpPr>
        <p:spPr>
          <a:xfrm rot="5400000">
            <a:off x="2270763" y="458819"/>
            <a:ext cx="1332147" cy="590435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15343" y="2924944"/>
            <a:ext cx="4283968" cy="47357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SUBTÍTULO DA SEÇÃO</a:t>
            </a:r>
            <a:endParaRPr lang="en-US" altLang="ko-KR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5343" y="3429001"/>
            <a:ext cx="4283968" cy="572636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1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err="1" smtClean="0"/>
              <a:t>Informação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opcional</a:t>
            </a:r>
            <a:endParaRPr lang="en-US" altLang="ko-KR" dirty="0" smtClean="0"/>
          </a:p>
        </p:txBody>
      </p:sp>
      <p:cxnSp>
        <p:nvCxnSpPr>
          <p:cNvPr id="7" name="Conector reto 6"/>
          <p:cNvCxnSpPr/>
          <p:nvPr userDrawn="1"/>
        </p:nvCxnSpPr>
        <p:spPr>
          <a:xfrm>
            <a:off x="0" y="3429000"/>
            <a:ext cx="4427984" cy="0"/>
          </a:xfrm>
          <a:prstGeom prst="line">
            <a:avLst/>
          </a:prstGeom>
          <a:ln w="12700">
            <a:solidFill>
              <a:srgbClr val="227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1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719043" y="48475"/>
            <a:ext cx="708324" cy="581411"/>
          </a:xfrm>
          <a:prstGeom prst="rect">
            <a:avLst/>
          </a:prstGeom>
        </p:spPr>
      </p:pic>
      <p:pic>
        <p:nvPicPr>
          <p:cNvPr id="19" name="Picture 2" descr="Desestatização e Parcerias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367" y="44624"/>
            <a:ext cx="597755" cy="5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04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848" y="1"/>
            <a:ext cx="8713975" cy="98107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6902" y="1600201"/>
            <a:ext cx="823019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1" y="6453188"/>
            <a:ext cx="7595612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8748318" y="6483350"/>
            <a:ext cx="395682" cy="3762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6BD16-AF19-4104-A10A-0E80E07D273A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5061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3"/>
          <p:cNvSpPr/>
          <p:nvPr userDrawn="1"/>
        </p:nvSpPr>
        <p:spPr>
          <a:xfrm rot="5400000">
            <a:off x="2270763" y="458819"/>
            <a:ext cx="1332147" cy="590435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15343" y="2924944"/>
            <a:ext cx="4283968" cy="47357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SUBTÍTULO DA SEÇÃO</a:t>
            </a:r>
            <a:endParaRPr lang="en-US" altLang="ko-KR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5343" y="3429001"/>
            <a:ext cx="4283968" cy="572636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1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err="1" smtClean="0"/>
              <a:t>Informação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opcional</a:t>
            </a:r>
            <a:endParaRPr lang="en-US" altLang="ko-KR" dirty="0" smtClean="0"/>
          </a:p>
        </p:txBody>
      </p:sp>
      <p:cxnSp>
        <p:nvCxnSpPr>
          <p:cNvPr id="7" name="Conector reto 6"/>
          <p:cNvCxnSpPr/>
          <p:nvPr userDrawn="1"/>
        </p:nvCxnSpPr>
        <p:spPr>
          <a:xfrm>
            <a:off x="0" y="3429000"/>
            <a:ext cx="4427984" cy="0"/>
          </a:xfrm>
          <a:prstGeom prst="line">
            <a:avLst/>
          </a:prstGeom>
          <a:ln w="12700">
            <a:solidFill>
              <a:srgbClr val="227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2"/>
          <p:cNvGrpSpPr/>
          <p:nvPr userDrawn="1"/>
        </p:nvGrpSpPr>
        <p:grpSpPr>
          <a:xfrm>
            <a:off x="6372200" y="94246"/>
            <a:ext cx="1346843" cy="421015"/>
            <a:chOff x="4746388" y="509510"/>
            <a:chExt cx="1857782" cy="580732"/>
          </a:xfrm>
        </p:grpSpPr>
        <p:sp>
          <p:nvSpPr>
            <p:cNvPr id="14" name="CaixaDeTexto 13"/>
            <p:cNvSpPr txBox="1"/>
            <p:nvPr userDrawn="1"/>
          </p:nvSpPr>
          <p:spPr>
            <a:xfrm>
              <a:off x="4746388" y="509510"/>
              <a:ext cx="1857782" cy="382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b="1" dirty="0" smtClean="0">
                  <a:ln w="3175">
                    <a:noFill/>
                  </a:ln>
                  <a:solidFill>
                    <a:srgbClr val="227D9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CONFIDENCIAL</a:t>
              </a:r>
              <a:endParaRPr lang="pt-BR" sz="1800" b="1" dirty="0">
                <a:ln w="3175">
                  <a:noFill/>
                </a:ln>
                <a:solidFill>
                  <a:srgbClr val="227D9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Conector reto 14"/>
            <p:cNvCxnSpPr/>
            <p:nvPr userDrawn="1"/>
          </p:nvCxnSpPr>
          <p:spPr>
            <a:xfrm>
              <a:off x="4816318" y="517616"/>
              <a:ext cx="1688525" cy="0"/>
            </a:xfrm>
            <a:prstGeom prst="line">
              <a:avLst/>
            </a:prstGeom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/>
            <p:cNvSpPr txBox="1"/>
            <p:nvPr userDrawn="1"/>
          </p:nvSpPr>
          <p:spPr>
            <a:xfrm>
              <a:off x="4845714" y="771841"/>
              <a:ext cx="1659128" cy="318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USO</a:t>
              </a:r>
              <a:r>
                <a:rPr lang="pt-BR" sz="900" b="1" baseline="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RESTRITO</a:t>
              </a:r>
              <a:endParaRPr lang="pt-BR" sz="9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Conector reto 16"/>
            <p:cNvCxnSpPr/>
            <p:nvPr userDrawn="1"/>
          </p:nvCxnSpPr>
          <p:spPr>
            <a:xfrm>
              <a:off x="4816319" y="1070152"/>
              <a:ext cx="1688523" cy="0"/>
            </a:xfrm>
            <a:prstGeom prst="line">
              <a:avLst/>
            </a:prstGeom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Imagem 1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719043" y="48475"/>
            <a:ext cx="708324" cy="581411"/>
          </a:xfrm>
          <a:prstGeom prst="rect">
            <a:avLst/>
          </a:prstGeom>
        </p:spPr>
      </p:pic>
      <p:pic>
        <p:nvPicPr>
          <p:cNvPr id="19" name="Picture 2" descr="Desestatização e Parcerias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367" y="44624"/>
            <a:ext cx="597755" cy="5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263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3"/>
          <p:cNvSpPr/>
          <p:nvPr userDrawn="1"/>
        </p:nvSpPr>
        <p:spPr>
          <a:xfrm rot="5400000">
            <a:off x="2270763" y="458819"/>
            <a:ext cx="1332147" cy="590435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15343" y="2924944"/>
            <a:ext cx="4283968" cy="47357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SUBTÍTULO DA SEÇÃO</a:t>
            </a:r>
            <a:endParaRPr lang="en-US" altLang="ko-KR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5343" y="3429001"/>
            <a:ext cx="4283968" cy="572636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1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err="1" smtClean="0"/>
              <a:t>Informação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opcional</a:t>
            </a:r>
            <a:endParaRPr lang="en-US" altLang="ko-KR" dirty="0" smtClean="0"/>
          </a:p>
        </p:txBody>
      </p:sp>
      <p:cxnSp>
        <p:nvCxnSpPr>
          <p:cNvPr id="7" name="Conector reto 6"/>
          <p:cNvCxnSpPr/>
          <p:nvPr userDrawn="1"/>
        </p:nvCxnSpPr>
        <p:spPr>
          <a:xfrm>
            <a:off x="0" y="3429000"/>
            <a:ext cx="4427984" cy="0"/>
          </a:xfrm>
          <a:prstGeom prst="line">
            <a:avLst/>
          </a:prstGeom>
          <a:ln w="12700">
            <a:solidFill>
              <a:srgbClr val="227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2"/>
          <p:cNvGrpSpPr/>
          <p:nvPr userDrawn="1"/>
        </p:nvGrpSpPr>
        <p:grpSpPr>
          <a:xfrm>
            <a:off x="6372200" y="94246"/>
            <a:ext cx="1346843" cy="421015"/>
            <a:chOff x="4746388" y="509510"/>
            <a:chExt cx="1857782" cy="580732"/>
          </a:xfrm>
        </p:grpSpPr>
        <p:sp>
          <p:nvSpPr>
            <p:cNvPr id="14" name="CaixaDeTexto 13"/>
            <p:cNvSpPr txBox="1"/>
            <p:nvPr userDrawn="1"/>
          </p:nvSpPr>
          <p:spPr>
            <a:xfrm>
              <a:off x="4746388" y="509510"/>
              <a:ext cx="1857782" cy="382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b="1" dirty="0" smtClean="0">
                  <a:ln w="3175">
                    <a:noFill/>
                  </a:ln>
                  <a:solidFill>
                    <a:srgbClr val="227D9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CONFIDENCIAL</a:t>
              </a:r>
              <a:endParaRPr lang="pt-BR" sz="1800" b="1" dirty="0">
                <a:ln w="3175">
                  <a:noFill/>
                </a:ln>
                <a:solidFill>
                  <a:srgbClr val="227D9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Conector reto 14"/>
            <p:cNvCxnSpPr/>
            <p:nvPr userDrawn="1"/>
          </p:nvCxnSpPr>
          <p:spPr>
            <a:xfrm>
              <a:off x="4816318" y="517616"/>
              <a:ext cx="1688525" cy="0"/>
            </a:xfrm>
            <a:prstGeom prst="line">
              <a:avLst/>
            </a:prstGeom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/>
            <p:cNvSpPr txBox="1"/>
            <p:nvPr userDrawn="1"/>
          </p:nvSpPr>
          <p:spPr>
            <a:xfrm>
              <a:off x="4845714" y="771841"/>
              <a:ext cx="1659128" cy="318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USO</a:t>
              </a:r>
              <a:r>
                <a:rPr lang="pt-BR" sz="900" b="1" baseline="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RESTRITO</a:t>
              </a:r>
              <a:endParaRPr lang="pt-BR" sz="9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Conector reto 16"/>
            <p:cNvCxnSpPr/>
            <p:nvPr userDrawn="1"/>
          </p:nvCxnSpPr>
          <p:spPr>
            <a:xfrm>
              <a:off x="4816319" y="1070152"/>
              <a:ext cx="1688523" cy="0"/>
            </a:xfrm>
            <a:prstGeom prst="line">
              <a:avLst/>
            </a:prstGeom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Imagem 1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719043" y="48475"/>
            <a:ext cx="708324" cy="581411"/>
          </a:xfrm>
          <a:prstGeom prst="rect">
            <a:avLst/>
          </a:prstGeom>
        </p:spPr>
      </p:pic>
      <p:pic>
        <p:nvPicPr>
          <p:cNvPr id="19" name="Picture 2" descr="Desestatização e Parcerias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367" y="44624"/>
            <a:ext cx="597755" cy="5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848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49083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mtClean="0">
                <a:solidFill>
                  <a:schemeClr val="bg1">
                    <a:lumMod val="25000"/>
                  </a:schemeClr>
                </a:solidFill>
                <a:cs typeface="Arial"/>
              </a:rPr>
              <a:pPr/>
              <a:t>‹nº›</a:t>
            </a:fld>
            <a:endParaRPr lang="pt-BR" dirty="0">
              <a:solidFill>
                <a:schemeClr val="bg1">
                  <a:lumMod val="25000"/>
                </a:schemeClr>
              </a:solidFill>
              <a:cs typeface="Arial"/>
            </a:endParaRPr>
          </a:p>
        </p:txBody>
      </p:sp>
      <p:sp>
        <p:nvSpPr>
          <p:cNvPr id="4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19112" y="6417333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pt-BR" sz="120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|</a:t>
            </a:r>
            <a:endParaRPr lang="pt-BR" sz="1200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5147" y="6309321"/>
            <a:ext cx="7914928" cy="337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>
              <a:lnSpc>
                <a:spcPct val="85000"/>
              </a:lnSpc>
            </a:pPr>
            <a:r>
              <a:rPr lang="en-US" sz="1000" dirty="0" smtClean="0"/>
              <a:t>Nota: 1) Text</a:t>
            </a:r>
          </a:p>
          <a:p>
            <a:pPr>
              <a:lnSpc>
                <a:spcPct val="85000"/>
              </a:lnSpc>
            </a:pPr>
            <a:r>
              <a:rPr lang="en-US" sz="1000" dirty="0" smtClean="0"/>
              <a:t>Fonte: </a:t>
            </a:r>
            <a:r>
              <a:rPr lang="en-US" sz="1000" dirty="0" err="1" smtClean="0"/>
              <a:t>Análise</a:t>
            </a:r>
            <a:r>
              <a:rPr lang="en-US" sz="1000" dirty="0" smtClean="0"/>
              <a:t> SPP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21490" y="116633"/>
            <a:ext cx="6106693" cy="426532"/>
          </a:xfrm>
          <a:prstGeom prst="rect">
            <a:avLst/>
          </a:prstGeom>
        </p:spPr>
        <p:txBody>
          <a:bodyPr/>
          <a:lstStyle>
            <a:lvl1pPr algn="l">
              <a:defRPr lang="x-none" sz="2100" b="1">
                <a:solidFill>
                  <a:schemeClr val="bg1">
                    <a:lumMod val="25000"/>
                  </a:schemeClr>
                </a:solidFill>
                <a:latin typeface="Arial (títulos)"/>
              </a:defRPr>
            </a:lvl1pPr>
          </a:lstStyle>
          <a:p>
            <a:r>
              <a:rPr lang="pt-BR" dirty="0" smtClean="0"/>
              <a:t>Título: (</a:t>
            </a:r>
            <a:r>
              <a:rPr lang="en-US" dirty="0" smtClean="0"/>
              <a:t>21</a:t>
            </a:r>
            <a:r>
              <a:rPr lang="pt-BR" dirty="0" smtClean="0"/>
              <a:t> pt.) Arial negrito</a:t>
            </a:r>
            <a:endParaRPr lang="x-none" dirty="0"/>
          </a:p>
        </p:txBody>
      </p:sp>
      <p:pic>
        <p:nvPicPr>
          <p:cNvPr id="19" name="Imagem 18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719043" y="48475"/>
            <a:ext cx="708324" cy="581411"/>
          </a:xfrm>
          <a:prstGeom prst="rect">
            <a:avLst/>
          </a:prstGeom>
        </p:spPr>
      </p:pic>
      <p:pic>
        <p:nvPicPr>
          <p:cNvPr id="20" name="Picture 2" descr="Desestatização e Parcerias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367" y="44624"/>
            <a:ext cx="597755" cy="5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2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49083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mtClean="0">
                <a:solidFill>
                  <a:schemeClr val="bg1">
                    <a:lumMod val="25000"/>
                  </a:schemeClr>
                </a:solidFill>
                <a:cs typeface="Arial"/>
              </a:rPr>
              <a:pPr/>
              <a:t>‹nº›</a:t>
            </a:fld>
            <a:endParaRPr lang="pt-BR" dirty="0">
              <a:solidFill>
                <a:schemeClr val="bg1">
                  <a:lumMod val="25000"/>
                </a:schemeClr>
              </a:solidFill>
              <a:cs typeface="Arial"/>
            </a:endParaRPr>
          </a:p>
        </p:txBody>
      </p:sp>
      <p:sp>
        <p:nvSpPr>
          <p:cNvPr id="4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19112" y="6417333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pt-BR" sz="120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|</a:t>
            </a:r>
            <a:endParaRPr lang="pt-BR" sz="1200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21490" y="116633"/>
            <a:ext cx="6106693" cy="426532"/>
          </a:xfrm>
          <a:prstGeom prst="rect">
            <a:avLst/>
          </a:prstGeom>
        </p:spPr>
        <p:txBody>
          <a:bodyPr/>
          <a:lstStyle>
            <a:lvl1pPr algn="l">
              <a:defRPr lang="x-none" sz="2100" b="1">
                <a:solidFill>
                  <a:schemeClr val="bg1">
                    <a:lumMod val="25000"/>
                  </a:schemeClr>
                </a:solidFill>
                <a:latin typeface="Arial (títulos)"/>
              </a:defRPr>
            </a:lvl1pPr>
          </a:lstStyle>
          <a:p>
            <a:r>
              <a:rPr lang="pt-BR" dirty="0" smtClean="0"/>
              <a:t>Título: (</a:t>
            </a:r>
            <a:r>
              <a:rPr lang="en-US" dirty="0" smtClean="0"/>
              <a:t>21</a:t>
            </a:r>
            <a:r>
              <a:rPr lang="pt-BR" dirty="0" smtClean="0"/>
              <a:t> pt.) Arial negrito</a:t>
            </a:r>
            <a:endParaRPr lang="x-none" dirty="0"/>
          </a:p>
        </p:txBody>
      </p:sp>
      <p:pic>
        <p:nvPicPr>
          <p:cNvPr id="17" name="Imagem 16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719043" y="48475"/>
            <a:ext cx="708324" cy="581411"/>
          </a:xfrm>
          <a:prstGeom prst="rect">
            <a:avLst/>
          </a:prstGeom>
        </p:spPr>
      </p:pic>
      <p:pic>
        <p:nvPicPr>
          <p:cNvPr id="19" name="Picture 2" descr="Desestatização e Parcerias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367" y="44624"/>
            <a:ext cx="597755" cy="5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835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49083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mtClean="0">
                <a:solidFill>
                  <a:schemeClr val="bg1">
                    <a:lumMod val="25000"/>
                  </a:schemeClr>
                </a:solidFill>
                <a:cs typeface="Arial"/>
              </a:rPr>
              <a:pPr/>
              <a:t>‹nº›</a:t>
            </a:fld>
            <a:endParaRPr lang="pt-BR" dirty="0">
              <a:solidFill>
                <a:schemeClr val="bg1">
                  <a:lumMod val="25000"/>
                </a:schemeClr>
              </a:solidFill>
              <a:cs typeface="Arial"/>
            </a:endParaRPr>
          </a:p>
        </p:txBody>
      </p:sp>
      <p:sp>
        <p:nvSpPr>
          <p:cNvPr id="4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19112" y="6417333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pt-BR" sz="120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|</a:t>
            </a:r>
            <a:endParaRPr lang="pt-BR" sz="1200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5147" y="6309321"/>
            <a:ext cx="7914928" cy="337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>
              <a:lnSpc>
                <a:spcPct val="85000"/>
              </a:lnSpc>
            </a:pPr>
            <a:r>
              <a:rPr lang="en-US" sz="1000" dirty="0" smtClean="0"/>
              <a:t>Nota: 1) Text</a:t>
            </a:r>
          </a:p>
          <a:p>
            <a:pPr>
              <a:lnSpc>
                <a:spcPct val="85000"/>
              </a:lnSpc>
            </a:pPr>
            <a:r>
              <a:rPr lang="en-US" sz="1000" dirty="0" smtClean="0"/>
              <a:t>Fonte: </a:t>
            </a:r>
            <a:r>
              <a:rPr lang="en-US" sz="1000" dirty="0" err="1" smtClean="0"/>
              <a:t>Análise</a:t>
            </a:r>
            <a:r>
              <a:rPr lang="en-US" sz="1000" dirty="0" smtClean="0"/>
              <a:t> SPP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519774" y="1124744"/>
            <a:ext cx="4007723" cy="355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 anchorCtr="0"/>
          <a:lstStyle>
            <a:lvl1pPr marL="0" indent="0" algn="ctr">
              <a:lnSpc>
                <a:spcPct val="85000"/>
              </a:lnSpc>
              <a:buFont typeface="Arial" pitchFamily="34" charset="0"/>
              <a:buNone/>
              <a:defRPr sz="1500" b="1" baseline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lnSpc>
                <a:spcPct val="85000"/>
              </a:lnSpc>
            </a:pPr>
            <a:r>
              <a:rPr lang="pt-BR" b="1" dirty="0" smtClean="0"/>
              <a:t>Título: (15 pt.) Arial negrito</a:t>
            </a:r>
            <a:endParaRPr lang="pt-BR" b="1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21490" y="116633"/>
            <a:ext cx="6106693" cy="426532"/>
          </a:xfrm>
          <a:prstGeom prst="rect">
            <a:avLst/>
          </a:prstGeom>
        </p:spPr>
        <p:txBody>
          <a:bodyPr/>
          <a:lstStyle>
            <a:lvl1pPr algn="l">
              <a:defRPr lang="x-none" sz="2100" b="1">
                <a:solidFill>
                  <a:schemeClr val="bg1">
                    <a:lumMod val="25000"/>
                  </a:schemeClr>
                </a:solidFill>
                <a:latin typeface="Arial (títulos)"/>
              </a:defRPr>
            </a:lvl1pPr>
          </a:lstStyle>
          <a:p>
            <a:r>
              <a:rPr lang="pt-BR" dirty="0" smtClean="0"/>
              <a:t>Título: (</a:t>
            </a:r>
            <a:r>
              <a:rPr lang="en-US" dirty="0" smtClean="0"/>
              <a:t>21</a:t>
            </a:r>
            <a:r>
              <a:rPr lang="pt-BR" dirty="0" smtClean="0"/>
              <a:t> pt.) Arial negrito</a:t>
            </a:r>
            <a:endParaRPr lang="x-none" dirty="0"/>
          </a:p>
        </p:txBody>
      </p:sp>
      <p:pic>
        <p:nvPicPr>
          <p:cNvPr id="19" name="Imagem 18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719043" y="48475"/>
            <a:ext cx="708324" cy="581411"/>
          </a:xfrm>
          <a:prstGeom prst="rect">
            <a:avLst/>
          </a:prstGeom>
        </p:spPr>
      </p:pic>
      <p:pic>
        <p:nvPicPr>
          <p:cNvPr id="20" name="Picture 2" descr="Desestatização e Parcerias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367" y="44624"/>
            <a:ext cx="597755" cy="5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405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95536" y="1844824"/>
            <a:ext cx="8271720" cy="3114000"/>
          </a:xfrm>
          <a:prstGeom prst="rect">
            <a:avLst/>
          </a:prstGeom>
          <a:ln>
            <a:noFill/>
          </a:ln>
        </p:spPr>
        <p:txBody>
          <a:bodyPr/>
          <a:lstStyle>
            <a:lvl1pPr marL="271463" indent="-2714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150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  <a:defRPr sz="150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800100" indent="-257175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 sz="150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071563" indent="-2714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50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Slide Number"/>
          <p:cNvSpPr txBox="1">
            <a:spLocks/>
          </p:cNvSpPr>
          <p:nvPr userDrawn="1"/>
        </p:nvSpPr>
        <p:spPr>
          <a:xfrm>
            <a:off x="8545513" y="6449083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mtClean="0">
                <a:solidFill>
                  <a:schemeClr val="bg1">
                    <a:lumMod val="25000"/>
                  </a:schemeClr>
                </a:solidFill>
                <a:cs typeface="Arial"/>
              </a:rPr>
              <a:pPr/>
              <a:t>‹nº›</a:t>
            </a:fld>
            <a:endParaRPr lang="pt-BR" dirty="0">
              <a:solidFill>
                <a:schemeClr val="bg1">
                  <a:lumMod val="25000"/>
                </a:schemeClr>
              </a:solidFill>
              <a:cs typeface="Arial"/>
            </a:endParaRPr>
          </a:p>
        </p:txBody>
      </p:sp>
      <p:sp>
        <p:nvSpPr>
          <p:cNvPr id="18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19112" y="6417333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pt-BR" sz="120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|</a:t>
            </a:r>
            <a:endParaRPr lang="pt-BR" sz="1200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5147" y="6309321"/>
            <a:ext cx="7914928" cy="337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>
              <a:lnSpc>
                <a:spcPct val="85000"/>
              </a:lnSpc>
            </a:pPr>
            <a:r>
              <a:rPr lang="en-US" sz="1000" dirty="0" smtClean="0"/>
              <a:t>Nota: 1) Text</a:t>
            </a:r>
          </a:p>
          <a:p>
            <a:pPr>
              <a:lnSpc>
                <a:spcPct val="85000"/>
              </a:lnSpc>
            </a:pPr>
            <a:r>
              <a:rPr lang="en-US" sz="1000" dirty="0" smtClean="0"/>
              <a:t>Fonte: </a:t>
            </a:r>
            <a:r>
              <a:rPr lang="en-US" sz="1000" dirty="0" err="1" smtClean="0"/>
              <a:t>Análise</a:t>
            </a:r>
            <a:r>
              <a:rPr lang="en-US" sz="1000" dirty="0" smtClean="0"/>
              <a:t> SPP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21490" y="116633"/>
            <a:ext cx="6106693" cy="426532"/>
          </a:xfrm>
          <a:prstGeom prst="rect">
            <a:avLst/>
          </a:prstGeom>
        </p:spPr>
        <p:txBody>
          <a:bodyPr/>
          <a:lstStyle>
            <a:lvl1pPr algn="l">
              <a:defRPr lang="x-none" sz="2100" b="1">
                <a:solidFill>
                  <a:schemeClr val="bg1">
                    <a:lumMod val="25000"/>
                  </a:schemeClr>
                </a:solidFill>
                <a:latin typeface="Arial (títulos)"/>
              </a:defRPr>
            </a:lvl1pPr>
          </a:lstStyle>
          <a:p>
            <a:r>
              <a:rPr lang="pt-BR" dirty="0" smtClean="0"/>
              <a:t>Título: (</a:t>
            </a:r>
            <a:r>
              <a:rPr lang="en-US" dirty="0" smtClean="0"/>
              <a:t>21</a:t>
            </a:r>
            <a:r>
              <a:rPr lang="pt-BR" dirty="0" smtClean="0"/>
              <a:t> pt.) Arial negrito</a:t>
            </a:r>
            <a:endParaRPr lang="x-none" dirty="0"/>
          </a:p>
        </p:txBody>
      </p:sp>
      <p:pic>
        <p:nvPicPr>
          <p:cNvPr id="22" name="Imagem 21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719043" y="48475"/>
            <a:ext cx="708324" cy="581411"/>
          </a:xfrm>
          <a:prstGeom prst="rect">
            <a:avLst/>
          </a:prstGeom>
        </p:spPr>
      </p:pic>
      <p:pic>
        <p:nvPicPr>
          <p:cNvPr id="23" name="Picture 2" descr="Desestatização e Parcerias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367" y="44624"/>
            <a:ext cx="597755" cy="5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496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519774" y="1124744"/>
            <a:ext cx="4007723" cy="3556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 anchorCtr="0"/>
          <a:lstStyle>
            <a:lvl1pPr marL="0" indent="0" algn="ctr">
              <a:lnSpc>
                <a:spcPct val="85000"/>
              </a:lnSpc>
              <a:buFont typeface="Arial" pitchFamily="34" charset="0"/>
              <a:buNone/>
              <a:defRPr sz="1500" b="1" baseline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lnSpc>
                <a:spcPct val="85000"/>
              </a:lnSpc>
            </a:pPr>
            <a:r>
              <a:rPr lang="pt-BR" b="1" dirty="0" smtClean="0"/>
              <a:t>Title: (15 pt.) Arial </a:t>
            </a:r>
            <a:r>
              <a:rPr lang="pt-BR" b="1" dirty="0" err="1" smtClean="0"/>
              <a:t>bold</a:t>
            </a:r>
            <a:endParaRPr lang="pt-BR" b="1" dirty="0"/>
          </a:p>
        </p:txBody>
      </p:sp>
      <p:sp>
        <p:nvSpPr>
          <p:cNvPr id="7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143508" y="2220451"/>
            <a:ext cx="4319588" cy="311400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8" name="Chart Placeholder 5"/>
          <p:cNvSpPr>
            <a:spLocks noGrp="1"/>
          </p:cNvSpPr>
          <p:nvPr>
            <p:ph type="chart" sz="quarter" idx="16"/>
          </p:nvPr>
        </p:nvSpPr>
        <p:spPr>
          <a:xfrm>
            <a:off x="4572480" y="2220451"/>
            <a:ext cx="4318938" cy="311400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3508" y="1628800"/>
            <a:ext cx="4320000" cy="489600"/>
          </a:xfrm>
          <a:prstGeom prst="rect">
            <a:avLst/>
          </a:prstGeom>
          <a:solidFill>
            <a:srgbClr val="227D9A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54000" tIns="54000" rIns="54000" bIns="54000" anchor="ctr" anchorCtr="0"/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Subtitle: (15 pt.) Arial bold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73130" y="1628800"/>
            <a:ext cx="4319350" cy="489600"/>
          </a:xfrm>
          <a:prstGeom prst="rect">
            <a:avLst/>
          </a:prstGeom>
          <a:solidFill>
            <a:srgbClr val="227D9A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54000" tIns="54000" rIns="54000" bIns="54000" anchor="ctr" anchorCtr="0"/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Subtitle: (15 pt.) Arial bold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35148" y="5463296"/>
            <a:ext cx="8720851" cy="630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algn="ctr" defTabSz="1219170"/>
            <a:r>
              <a:rPr lang="en-US" dirty="0" smtClean="0"/>
              <a:t>Tombstone: (15 pt.) Arial bold</a:t>
            </a:r>
          </a:p>
        </p:txBody>
      </p:sp>
      <p:sp>
        <p:nvSpPr>
          <p:cNvPr id="12" name="Slide Number"/>
          <p:cNvSpPr txBox="1">
            <a:spLocks/>
          </p:cNvSpPr>
          <p:nvPr userDrawn="1"/>
        </p:nvSpPr>
        <p:spPr>
          <a:xfrm>
            <a:off x="8545513" y="6449083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mtClean="0">
                <a:solidFill>
                  <a:schemeClr val="bg1">
                    <a:lumMod val="25000"/>
                  </a:schemeClr>
                </a:solidFill>
                <a:cs typeface="Arial"/>
              </a:rPr>
              <a:pPr/>
              <a:t>‹nº›</a:t>
            </a:fld>
            <a:endParaRPr lang="pt-BR" dirty="0">
              <a:solidFill>
                <a:schemeClr val="bg1">
                  <a:lumMod val="25000"/>
                </a:schemeClr>
              </a:solidFill>
              <a:cs typeface="Arial"/>
            </a:endParaRPr>
          </a:p>
        </p:txBody>
      </p:sp>
      <p:sp>
        <p:nvSpPr>
          <p:cNvPr id="13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19112" y="6417333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pt-BR" sz="120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|</a:t>
            </a:r>
            <a:endParaRPr lang="pt-BR" sz="1200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5147" y="6309321"/>
            <a:ext cx="7914928" cy="337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>
              <a:lnSpc>
                <a:spcPct val="85000"/>
              </a:lnSpc>
            </a:pPr>
            <a:r>
              <a:rPr lang="en-US" sz="1000" dirty="0" smtClean="0"/>
              <a:t>Nota: 1) Text</a:t>
            </a:r>
          </a:p>
          <a:p>
            <a:pPr>
              <a:lnSpc>
                <a:spcPct val="85000"/>
              </a:lnSpc>
            </a:pPr>
            <a:r>
              <a:rPr lang="en-US" sz="1000" dirty="0" smtClean="0"/>
              <a:t>Fonte: </a:t>
            </a:r>
            <a:r>
              <a:rPr lang="en-US" sz="1000" dirty="0" err="1" smtClean="0"/>
              <a:t>Análise</a:t>
            </a:r>
            <a:r>
              <a:rPr lang="en-US" sz="1000" dirty="0" smtClean="0"/>
              <a:t> SPP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21490" y="116633"/>
            <a:ext cx="6106693" cy="426532"/>
          </a:xfrm>
          <a:prstGeom prst="rect">
            <a:avLst/>
          </a:prstGeom>
        </p:spPr>
        <p:txBody>
          <a:bodyPr/>
          <a:lstStyle>
            <a:lvl1pPr algn="l">
              <a:defRPr lang="x-none" sz="2100" b="1">
                <a:solidFill>
                  <a:schemeClr val="bg1">
                    <a:lumMod val="25000"/>
                  </a:schemeClr>
                </a:solidFill>
                <a:latin typeface="Arial (títulos)"/>
              </a:defRPr>
            </a:lvl1pPr>
          </a:lstStyle>
          <a:p>
            <a:r>
              <a:rPr lang="pt-BR" dirty="0" smtClean="0"/>
              <a:t>Título: (</a:t>
            </a:r>
            <a:r>
              <a:rPr lang="en-US" dirty="0" smtClean="0"/>
              <a:t>21</a:t>
            </a:r>
            <a:r>
              <a:rPr lang="pt-BR" dirty="0" smtClean="0"/>
              <a:t> pt.) Arial negrito</a:t>
            </a:r>
            <a:endParaRPr lang="x-none" dirty="0"/>
          </a:p>
        </p:txBody>
      </p:sp>
      <p:pic>
        <p:nvPicPr>
          <p:cNvPr id="24" name="Imagem 2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719043" y="48475"/>
            <a:ext cx="708324" cy="581411"/>
          </a:xfrm>
          <a:prstGeom prst="rect">
            <a:avLst/>
          </a:prstGeom>
        </p:spPr>
      </p:pic>
      <p:pic>
        <p:nvPicPr>
          <p:cNvPr id="25" name="Picture 2" descr="Desestatização e Parcerias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367" y="44624"/>
            <a:ext cx="597755" cy="5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7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image" Target="../media/image5.jpeg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image" Target="../media/image4.jpeg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62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11" r:id="rId2"/>
    <p:sldLayoutId id="2147483689" r:id="rId3"/>
    <p:sldLayoutId id="2147483678" r:id="rId4"/>
    <p:sldLayoutId id="2147483695" r:id="rId5"/>
    <p:sldLayoutId id="2147483724" r:id="rId6"/>
    <p:sldLayoutId id="2147483713" r:id="rId7"/>
    <p:sldLayoutId id="2147483712" r:id="rId8"/>
    <p:sldLayoutId id="2147483714" r:id="rId9"/>
    <p:sldLayoutId id="2147483716" r:id="rId10"/>
    <p:sldLayoutId id="2147483715" r:id="rId11"/>
    <p:sldLayoutId id="2147483718" r:id="rId12"/>
    <p:sldLayoutId id="2147483717" r:id="rId13"/>
    <p:sldLayoutId id="2147483704" r:id="rId14"/>
    <p:sldLayoutId id="2147483719" r:id="rId15"/>
    <p:sldLayoutId id="2147483722" r:id="rId16"/>
    <p:sldLayoutId id="2147483720" r:id="rId17"/>
    <p:sldLayoutId id="2147483723" r:id="rId18"/>
    <p:sldLayoutId id="2147483725" r:id="rId19"/>
    <p:sldLayoutId id="2147483756" r:id="rId2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2" y="0"/>
            <a:ext cx="6227318" cy="5486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noFill/>
              </a:ln>
            </a:endParaRPr>
          </a:p>
        </p:txBody>
      </p:sp>
      <p:sp>
        <p:nvSpPr>
          <p:cNvPr id="19" name="Rectangle 1"/>
          <p:cNvSpPr/>
          <p:nvPr userDrawn="1"/>
        </p:nvSpPr>
        <p:spPr>
          <a:xfrm>
            <a:off x="-36512" y="0"/>
            <a:ext cx="161365" cy="548640"/>
          </a:xfrm>
          <a:prstGeom prst="rect">
            <a:avLst/>
          </a:prstGeom>
          <a:solidFill>
            <a:srgbClr val="227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tângulo 30"/>
          <p:cNvSpPr/>
          <p:nvPr userDrawn="1"/>
        </p:nvSpPr>
        <p:spPr>
          <a:xfrm>
            <a:off x="6083304" y="40"/>
            <a:ext cx="71143" cy="54864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 userDrawn="1"/>
        </p:nvSpPr>
        <p:spPr>
          <a:xfrm>
            <a:off x="6154448" y="40"/>
            <a:ext cx="72873" cy="54864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9" name="Imagem 28"/>
          <p:cNvPicPr/>
          <p:nvPr userDrawn="1"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719043" y="48475"/>
            <a:ext cx="708324" cy="581411"/>
          </a:xfrm>
          <a:prstGeom prst="rect">
            <a:avLst/>
          </a:prstGeom>
        </p:spPr>
      </p:pic>
      <p:pic>
        <p:nvPicPr>
          <p:cNvPr id="30" name="Picture 2" descr="Desestatização e Parcerias"/>
          <p:cNvPicPr>
            <a:picLocks noChangeAspect="1" noChangeArrowheads="1"/>
          </p:cNvPicPr>
          <p:nvPr userDrawn="1"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367" y="44624"/>
            <a:ext cx="597755" cy="5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7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0" r:id="rId2"/>
    <p:sldLayoutId id="2147483721" r:id="rId3"/>
    <p:sldLayoutId id="2147483670" r:id="rId4"/>
    <p:sldLayoutId id="2147483691" r:id="rId5"/>
    <p:sldLayoutId id="2147483671" r:id="rId6"/>
    <p:sldLayoutId id="2147483659" r:id="rId7"/>
    <p:sldLayoutId id="2147483660" r:id="rId8"/>
    <p:sldLayoutId id="2147483661" r:id="rId9"/>
    <p:sldLayoutId id="2147483682" r:id="rId10"/>
    <p:sldLayoutId id="2147483683" r:id="rId11"/>
    <p:sldLayoutId id="2147483681" r:id="rId12"/>
    <p:sldLayoutId id="2147483684" r:id="rId13"/>
    <p:sldLayoutId id="2147483685" r:id="rId14"/>
    <p:sldLayoutId id="2147483662" r:id="rId15"/>
    <p:sldLayoutId id="2147483663" r:id="rId16"/>
    <p:sldLayoutId id="2147483694" r:id="rId17"/>
    <p:sldLayoutId id="2147483680" r:id="rId18"/>
    <p:sldLayoutId id="2147483726" r:id="rId19"/>
    <p:sldLayoutId id="2147483754" r:id="rId20"/>
    <p:sldLayoutId id="2147483757" r:id="rId21"/>
    <p:sldLayoutId id="2147483758" r:id="rId2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12" Type="http://schemas.microsoft.com/office/2007/relationships/hdphoto" Target="../media/hdphoto10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Relationship Id="rId6" Type="http://schemas.microsoft.com/office/2007/relationships/hdphoto" Target="../media/hdphoto7.wdp"/><Relationship Id="rId11" Type="http://schemas.openxmlformats.org/officeDocument/2006/relationships/image" Target="../media/image27.jpeg"/><Relationship Id="rId5" Type="http://schemas.openxmlformats.org/officeDocument/2006/relationships/image" Target="../media/image24.jpe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5.jpeg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mailto:thiago.toscano@spparcerias.com.br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2636912"/>
            <a:ext cx="6192688" cy="792088"/>
          </a:xfrm>
        </p:spPr>
        <p:txBody>
          <a:bodyPr anchor="ctr">
            <a:normAutofit/>
          </a:bodyPr>
          <a:lstStyle/>
          <a:p>
            <a:r>
              <a:rPr lang="pt-BR" dirty="0" smtClean="0"/>
              <a:t>Plano Municipal de Desestatização</a:t>
            </a:r>
            <a:endParaRPr lang="pt-BR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2123728" y="3492569"/>
            <a:ext cx="5076564" cy="656511"/>
          </a:xfrm>
        </p:spPr>
        <p:txBody>
          <a:bodyPr/>
          <a:lstStyle/>
          <a:p>
            <a:r>
              <a:rPr lang="pt-BR" dirty="0" smtClean="0"/>
              <a:t>São Paulo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Novembro 2018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68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7"/>
          <p:cNvSpPr>
            <a:spLocks noChangeArrowheads="1"/>
          </p:cNvSpPr>
          <p:nvPr/>
        </p:nvSpPr>
        <p:spPr bwMode="gray">
          <a:xfrm>
            <a:off x="421277" y="1471349"/>
            <a:ext cx="8179333" cy="411124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500" dirty="0">
              <a:solidFill>
                <a:schemeClr val="bg1"/>
              </a:solidFill>
              <a:latin typeface="Arial (títulos)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gray">
          <a:xfrm>
            <a:off x="421277" y="930371"/>
            <a:ext cx="8179333" cy="411124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500" dirty="0">
              <a:solidFill>
                <a:schemeClr val="bg1"/>
              </a:solidFill>
              <a:latin typeface="Arial (títulos)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Parques</a:t>
            </a:r>
            <a:endParaRPr lang="pt-BR" dirty="0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31800" y="930371"/>
            <a:ext cx="2520000" cy="411124"/>
          </a:xfrm>
          <a:prstGeom prst="rect">
            <a:avLst/>
          </a:prstGeom>
          <a:solidFill>
            <a:srgbClr val="227D9A"/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53975" tIns="53975" rIns="53975" bIns="539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Objeto da Parceria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987824" y="943270"/>
            <a:ext cx="543067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pt-BR" altLang="zh-CN" sz="1400" dirty="0" smtClean="0">
                <a:latin typeface="Arial (títulos)"/>
                <a:cs typeface="Calibri" panose="020F0502020204030204" pitchFamily="34" charset="0"/>
              </a:rPr>
              <a:t>Operação e manutenção de parques municipais</a:t>
            </a:r>
            <a:endParaRPr lang="pt-BR" altLang="zh-CN" sz="1400" dirty="0">
              <a:latin typeface="Arial (títulos)"/>
              <a:cs typeface="Calibri" panose="020F0502020204030204" pitchFamily="34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431800" y="1471349"/>
            <a:ext cx="2520000" cy="411124"/>
          </a:xfrm>
          <a:prstGeom prst="rect">
            <a:avLst/>
          </a:prstGeom>
          <a:solidFill>
            <a:srgbClr val="227D9A"/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53975" tIns="53975" rIns="53975" bIns="539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Modalidade Prevista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987824" y="1488698"/>
            <a:ext cx="5430676" cy="344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pt-BR" altLang="zh-CN" sz="1400" dirty="0" smtClean="0">
                <a:latin typeface="Arial (títulos)"/>
                <a:cs typeface="Calibri" panose="020F0502020204030204" pitchFamily="34" charset="0"/>
              </a:rPr>
              <a:t>Concessão comum</a:t>
            </a:r>
            <a:endParaRPr lang="pt-BR" altLang="zh-CN" sz="1400" dirty="0">
              <a:latin typeface="Arial (títulos)"/>
              <a:cs typeface="Calibri" panose="020F0502020204030204" pitchFamily="34" charset="0"/>
            </a:endParaRPr>
          </a:p>
        </p:txBody>
      </p:sp>
      <p:sp>
        <p:nvSpPr>
          <p:cNvPr id="34" name="Rectangle 27"/>
          <p:cNvSpPr>
            <a:spLocks noChangeArrowheads="1"/>
          </p:cNvSpPr>
          <p:nvPr/>
        </p:nvSpPr>
        <p:spPr bwMode="gray">
          <a:xfrm>
            <a:off x="421277" y="2008960"/>
            <a:ext cx="8179333" cy="560696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500" dirty="0">
              <a:solidFill>
                <a:schemeClr val="bg1"/>
              </a:solidFill>
              <a:latin typeface="Arial (títulos)"/>
            </a:endParaRP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431800" y="2008960"/>
            <a:ext cx="2520000" cy="560696"/>
          </a:xfrm>
          <a:prstGeom prst="rect">
            <a:avLst/>
          </a:prstGeom>
          <a:solidFill>
            <a:srgbClr val="227D9A"/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53975" tIns="53975" rIns="53975" bIns="539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Status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2987824" y="2039478"/>
            <a:ext cx="5790716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Previsão de lançamento do edital de concessão em janeiro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2019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pt-BR" altLang="zh-CN" sz="1400" dirty="0">
                <a:latin typeface="Arial (títulos)"/>
                <a:cs typeface="Calibri" panose="020F0502020204030204" pitchFamily="34" charset="0"/>
              </a:rPr>
              <a:t>2º Lote: lançamento do edital em fevereiro 2019 </a:t>
            </a:r>
            <a:r>
              <a:rPr lang="pt-BR" altLang="zh-CN" sz="1400" dirty="0" smtClean="0">
                <a:latin typeface="Arial (títulos)"/>
                <a:cs typeface="Calibri" panose="020F0502020204030204" pitchFamily="34" charset="0"/>
              </a:rPr>
              <a:t>(1 parque)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93117" y="2929439"/>
            <a:ext cx="7791503" cy="3694624"/>
            <a:chOff x="393117" y="2663058"/>
            <a:chExt cx="7791503" cy="3694624"/>
          </a:xfrm>
        </p:grpSpPr>
        <p:grpSp>
          <p:nvGrpSpPr>
            <p:cNvPr id="14" name="Grupo 13"/>
            <p:cNvGrpSpPr/>
            <p:nvPr/>
          </p:nvGrpSpPr>
          <p:grpSpPr>
            <a:xfrm>
              <a:off x="1159006" y="2663058"/>
              <a:ext cx="7025614" cy="2564277"/>
              <a:chOff x="1359006" y="1620367"/>
              <a:chExt cx="15955812" cy="6067573"/>
            </a:xfrm>
          </p:grpSpPr>
          <p:pic>
            <p:nvPicPr>
              <p:cNvPr id="15" name="Picture 2" descr="Resultado de imagem para mapa cidade de sao paulo contorno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320052" y="2573179"/>
                <a:ext cx="5773651" cy="3869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3" descr="\\nas.prodam\SPP\Arquivo SPN\PARCERIAS\2 Projetos\4 Parques\13 - Parques\Fotos\Linear São José\IMG_3322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359731" y="6339279"/>
                <a:ext cx="1987419" cy="1348661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7" descr="C:\Users\x395622\Pictures\parques\NORTE\TENENTE_BRIGADEIRO\2016-08-15-PARQUE BRIGADEIRO ROBERTO FARIA LIMA-FOTOS JOCA DUARTE-117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28000" contrast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00089" y="1917803"/>
                <a:ext cx="1987227" cy="1324819"/>
              </a:xfrm>
              <a:prstGeom prst="round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" descr="C:\Users\x395622\Pictures\parques\LESTE\LAJEADO_IZAURA_PRERIRA_DE_SOUZA_FRANZOLIN\PARQUE LAGEADO (46 de 66).jp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23000" contrast="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07468" y="4957731"/>
                <a:ext cx="1987218" cy="1324944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" descr="C:\Users\x395622\Pictures\parques\NORTE\JARDIM_FELICIDADE\PARQUE JARDIM DA FELICIDADE-FOTOS JOCA DUARTE-7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9000" contrast="1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4505" y="4215489"/>
                <a:ext cx="1987228" cy="1324820"/>
              </a:xfrm>
              <a:prstGeom prst="round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CaixaDeTexto 32"/>
              <p:cNvSpPr txBox="1">
                <a:spLocks noChangeArrowheads="1"/>
              </p:cNvSpPr>
              <p:nvPr/>
            </p:nvSpPr>
            <p:spPr bwMode="auto">
              <a:xfrm>
                <a:off x="1359006" y="4475136"/>
                <a:ext cx="1921920" cy="101956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anchor="ctr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altLang="pt-BR" sz="1100" dirty="0">
                    <a:latin typeface="+mj-lt"/>
                  </a:rPr>
                  <a:t>Jardim da </a:t>
                </a:r>
                <a:r>
                  <a:rPr lang="pt-BR" altLang="pt-BR" sz="1100" dirty="0" smtClean="0">
                    <a:latin typeface="+mj-lt"/>
                  </a:rPr>
                  <a:t>Felicidade</a:t>
                </a:r>
                <a:endParaRPr lang="pt-BR" altLang="pt-BR" sz="1100" dirty="0">
                  <a:latin typeface="+mj-lt"/>
                </a:endParaRPr>
              </a:p>
            </p:txBody>
          </p:sp>
          <p:pic>
            <p:nvPicPr>
              <p:cNvPr id="25" name="Picture 2" descr="\\nas.prodam\SPP\Arquivo SPN\PARCERIAS\2 Projetos\4 Parques\13 - Parques\Fotos\Jacinto Alberto\IMG_3856.JPG"/>
              <p:cNvPicPr>
                <a:picLocks noChangeAspect="1" noChangeArrowheads="1"/>
              </p:cNvPicPr>
              <p:nvPr/>
            </p:nvPicPr>
            <p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30000" contrast="2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677278" y="1708979"/>
                <a:ext cx="1987227" cy="1324819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CaixaDeTexto 49"/>
              <p:cNvSpPr txBox="1">
                <a:spLocks noChangeArrowheads="1"/>
              </p:cNvSpPr>
              <p:nvPr/>
            </p:nvSpPr>
            <p:spPr bwMode="auto">
              <a:xfrm>
                <a:off x="2683182" y="1871683"/>
                <a:ext cx="1983001" cy="101956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altLang="pt-BR" sz="1100" dirty="0" err="1" smtClean="0">
                    <a:latin typeface="+mj-lt"/>
                  </a:rPr>
                  <a:t>Jacintho</a:t>
                </a:r>
                <a:r>
                  <a:rPr lang="pt-BR" altLang="pt-BR" sz="1100" dirty="0" smtClean="0">
                    <a:latin typeface="+mj-lt"/>
                  </a:rPr>
                  <a:t> Alberto</a:t>
                </a:r>
                <a:endParaRPr lang="pt-BR" altLang="pt-BR" sz="1100" dirty="0">
                  <a:latin typeface="+mj-lt"/>
                </a:endParaRPr>
              </a:p>
            </p:txBody>
          </p:sp>
          <p:sp>
            <p:nvSpPr>
              <p:cNvPr id="30" name="CaixaDeTexto 50"/>
              <p:cNvSpPr txBox="1"/>
              <p:nvPr/>
            </p:nvSpPr>
            <p:spPr>
              <a:xfrm>
                <a:off x="11990112" y="6646231"/>
                <a:ext cx="1861057" cy="619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100" dirty="0" smtClean="0">
                    <a:latin typeface="+mj-lt"/>
                  </a:rPr>
                  <a:t>Ibirapuera</a:t>
                </a:r>
                <a:endParaRPr lang="pt-BR" sz="1100" dirty="0">
                  <a:latin typeface="+mj-lt"/>
                </a:endParaRPr>
              </a:p>
            </p:txBody>
          </p:sp>
          <p:sp>
            <p:nvSpPr>
              <p:cNvPr id="31" name="CaixaDeTexto 51"/>
              <p:cNvSpPr txBox="1"/>
              <p:nvPr/>
            </p:nvSpPr>
            <p:spPr>
              <a:xfrm>
                <a:off x="13087315" y="2115280"/>
                <a:ext cx="3192862" cy="1019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sz="1100" dirty="0" smtClean="0">
                    <a:latin typeface="+mj-lt"/>
                  </a:rPr>
                  <a:t>Tenente Brigadeiro Faria Lima</a:t>
                </a:r>
                <a:endParaRPr lang="pt-BR" sz="1100" dirty="0">
                  <a:latin typeface="+mj-lt"/>
                </a:endParaRPr>
              </a:p>
            </p:txBody>
          </p:sp>
          <p:sp>
            <p:nvSpPr>
              <p:cNvPr id="32" name="CaixaDeTexto 52"/>
              <p:cNvSpPr txBox="1"/>
              <p:nvPr/>
            </p:nvSpPr>
            <p:spPr>
              <a:xfrm>
                <a:off x="15013526" y="5219495"/>
                <a:ext cx="1562531" cy="619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100" dirty="0" smtClean="0">
                    <a:latin typeface="+mj-lt"/>
                  </a:rPr>
                  <a:t>Lajeado</a:t>
                </a:r>
                <a:endParaRPr lang="pt-BR" sz="1100" dirty="0">
                  <a:latin typeface="+mj-lt"/>
                </a:endParaRPr>
              </a:p>
            </p:txBody>
          </p:sp>
          <p:sp>
            <p:nvSpPr>
              <p:cNvPr id="33" name="Arco 32"/>
              <p:cNvSpPr/>
              <p:nvPr/>
            </p:nvSpPr>
            <p:spPr>
              <a:xfrm rot="6744792">
                <a:off x="4566825" y="2048222"/>
                <a:ext cx="3325336" cy="3325336"/>
              </a:xfrm>
              <a:prstGeom prst="arc">
                <a:avLst>
                  <a:gd name="adj1" fmla="val 16333934"/>
                  <a:gd name="adj2" fmla="val 0"/>
                </a:avLst>
              </a:prstGeom>
              <a:ln w="12700">
                <a:solidFill>
                  <a:schemeClr val="bg1">
                    <a:lumMod val="50000"/>
                  </a:schemeClr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1200">
                  <a:latin typeface="+mj-lt"/>
                </a:endParaRPr>
              </a:p>
            </p:txBody>
          </p:sp>
          <p:sp>
            <p:nvSpPr>
              <p:cNvPr id="36" name="Arco 35"/>
              <p:cNvSpPr/>
              <p:nvPr/>
            </p:nvSpPr>
            <p:spPr>
              <a:xfrm>
                <a:off x="4419723" y="2469860"/>
                <a:ext cx="3325336" cy="3325336"/>
              </a:xfrm>
              <a:prstGeom prst="arc">
                <a:avLst>
                  <a:gd name="adj1" fmla="val 17881675"/>
                  <a:gd name="adj2" fmla="val 0"/>
                </a:avLst>
              </a:prstGeom>
              <a:ln w="12700">
                <a:solidFill>
                  <a:schemeClr val="bg1">
                    <a:lumMod val="50000"/>
                  </a:schemeClr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1200">
                  <a:latin typeface="+mj-lt"/>
                </a:endParaRPr>
              </a:p>
            </p:txBody>
          </p:sp>
          <p:sp>
            <p:nvSpPr>
              <p:cNvPr id="37" name="Arco 36"/>
              <p:cNvSpPr/>
              <p:nvPr/>
            </p:nvSpPr>
            <p:spPr>
              <a:xfrm rot="5017404">
                <a:off x="4532493" y="3556826"/>
                <a:ext cx="3325336" cy="3325336"/>
              </a:xfrm>
              <a:prstGeom prst="arc">
                <a:avLst>
                  <a:gd name="adj1" fmla="val 18068172"/>
                  <a:gd name="adj2" fmla="val 20739144"/>
                </a:avLst>
              </a:prstGeom>
              <a:ln w="12700">
                <a:solidFill>
                  <a:schemeClr val="bg1">
                    <a:lumMod val="50000"/>
                  </a:schemeClr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1200">
                  <a:latin typeface="+mj-lt"/>
                </a:endParaRPr>
              </a:p>
            </p:txBody>
          </p:sp>
          <p:sp>
            <p:nvSpPr>
              <p:cNvPr id="38" name="Arco 37"/>
              <p:cNvSpPr/>
              <p:nvPr/>
            </p:nvSpPr>
            <p:spPr>
              <a:xfrm rot="8940164">
                <a:off x="10838306" y="2406352"/>
                <a:ext cx="3325336" cy="3325336"/>
              </a:xfrm>
              <a:prstGeom prst="arc">
                <a:avLst>
                  <a:gd name="adj1" fmla="val 17756356"/>
                  <a:gd name="adj2" fmla="val 0"/>
                </a:avLst>
              </a:prstGeom>
              <a:ln w="12700">
                <a:solidFill>
                  <a:schemeClr val="bg1">
                    <a:lumMod val="50000"/>
                  </a:schemeClr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1200">
                  <a:latin typeface="+mj-lt"/>
                </a:endParaRPr>
              </a:p>
            </p:txBody>
          </p:sp>
          <p:sp>
            <p:nvSpPr>
              <p:cNvPr id="39" name="Arco 38"/>
              <p:cNvSpPr/>
              <p:nvPr/>
            </p:nvSpPr>
            <p:spPr>
              <a:xfrm rot="11000845">
                <a:off x="8574430" y="3957537"/>
                <a:ext cx="3325336" cy="3325336"/>
              </a:xfrm>
              <a:prstGeom prst="arc">
                <a:avLst>
                  <a:gd name="adj1" fmla="val 17881675"/>
                  <a:gd name="adj2" fmla="val 0"/>
                </a:avLst>
              </a:prstGeom>
              <a:ln w="12700">
                <a:solidFill>
                  <a:schemeClr val="bg1">
                    <a:lumMod val="50000"/>
                  </a:schemeClr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1200">
                  <a:latin typeface="+mj-lt"/>
                </a:endParaRPr>
              </a:p>
            </p:txBody>
          </p:sp>
          <p:sp>
            <p:nvSpPr>
              <p:cNvPr id="40" name="Arco 39"/>
              <p:cNvSpPr/>
              <p:nvPr/>
            </p:nvSpPr>
            <p:spPr>
              <a:xfrm rot="16200000">
                <a:off x="9364664" y="2990010"/>
                <a:ext cx="3325336" cy="3325336"/>
              </a:xfrm>
              <a:prstGeom prst="arc">
                <a:avLst>
                  <a:gd name="adj1" fmla="val 16458277"/>
                  <a:gd name="adj2" fmla="val 0"/>
                </a:avLst>
              </a:prstGeom>
              <a:ln w="12700">
                <a:solidFill>
                  <a:schemeClr val="bg1">
                    <a:lumMod val="50000"/>
                  </a:schemeClr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1200">
                  <a:latin typeface="+mj-lt"/>
                </a:endParaRPr>
              </a:p>
            </p:txBody>
          </p:sp>
          <p:cxnSp>
            <p:nvCxnSpPr>
              <p:cNvPr id="41" name="Conector reto 40"/>
              <p:cNvCxnSpPr/>
              <p:nvPr/>
            </p:nvCxnSpPr>
            <p:spPr>
              <a:xfrm>
                <a:off x="13935149" y="1620367"/>
                <a:ext cx="3313739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to 41"/>
              <p:cNvCxnSpPr/>
              <p:nvPr/>
            </p:nvCxnSpPr>
            <p:spPr>
              <a:xfrm>
                <a:off x="14001079" y="2051286"/>
                <a:ext cx="3313739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CaixaDeTexto 70"/>
              <p:cNvSpPr txBox="1"/>
              <p:nvPr/>
            </p:nvSpPr>
            <p:spPr>
              <a:xfrm>
                <a:off x="2241684" y="6676303"/>
                <a:ext cx="1901106" cy="619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100" dirty="0" smtClean="0">
                    <a:latin typeface="+mj-lt"/>
                  </a:rPr>
                  <a:t>Eucaliptos</a:t>
                </a:r>
                <a:endParaRPr lang="pt-BR" sz="1100" dirty="0">
                  <a:latin typeface="+mj-lt"/>
                </a:endParaRPr>
              </a:p>
            </p:txBody>
          </p:sp>
          <p:pic>
            <p:nvPicPr>
              <p:cNvPr id="46" name="Picture 2" descr="Resultado de imagem para ibirapuera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985"/>
              <a:stretch/>
            </p:blipFill>
            <p:spPr bwMode="auto">
              <a:xfrm>
                <a:off x="9860405" y="6307257"/>
                <a:ext cx="1987419" cy="1324725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8" name="CaixaDeTexto 13"/>
            <p:cNvSpPr txBox="1"/>
            <p:nvPr/>
          </p:nvSpPr>
          <p:spPr>
            <a:xfrm>
              <a:off x="3389796" y="5663735"/>
              <a:ext cx="47948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just">
                <a:buFont typeface="Wingdings" pitchFamily="2" charset="2"/>
                <a:buChar char="§"/>
              </a:pPr>
              <a:r>
                <a:rPr lang="pt-BR" sz="1400" dirty="0" smtClean="0"/>
                <a:t>Valor de Contrato US$ 350 milhões</a:t>
              </a:r>
            </a:p>
            <a:p>
              <a:pPr marL="285750" indent="-285750" algn="just">
                <a:buFont typeface="Wingdings" pitchFamily="2" charset="2"/>
                <a:buChar char="§"/>
              </a:pPr>
              <a:r>
                <a:rPr lang="pt-BR" sz="1400" dirty="0" smtClean="0"/>
                <a:t>35 </a:t>
              </a:r>
              <a:r>
                <a:rPr lang="pt-BR" sz="1400" dirty="0"/>
                <a:t>anos </a:t>
              </a:r>
              <a:r>
                <a:rPr lang="pt-BR" sz="1400" dirty="0" smtClean="0"/>
                <a:t>de contrato</a:t>
              </a:r>
            </a:p>
          </p:txBody>
        </p:sp>
        <p:sp>
          <p:nvSpPr>
            <p:cNvPr id="49" name="Retângulo 48"/>
            <p:cNvSpPr/>
            <p:nvPr/>
          </p:nvSpPr>
          <p:spPr>
            <a:xfrm>
              <a:off x="1002770" y="5493586"/>
              <a:ext cx="2237062" cy="86409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bg1"/>
                  </a:solidFill>
                </a:rPr>
                <a:t>Aspectos </a:t>
              </a:r>
              <a:r>
                <a:rPr lang="pt-BR" sz="1400" b="1" dirty="0" smtClean="0">
                  <a:solidFill>
                    <a:schemeClr val="bg1"/>
                  </a:solidFill>
                </a:rPr>
                <a:t>do contrato</a:t>
              </a:r>
              <a:endParaRPr lang="pt-B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Retângulo de cantos arredondados 43"/>
            <p:cNvSpPr/>
            <p:nvPr/>
          </p:nvSpPr>
          <p:spPr>
            <a:xfrm>
              <a:off x="393117" y="5377444"/>
              <a:ext cx="1298833" cy="383556"/>
            </a:xfrm>
            <a:prstGeom prst="roundRect">
              <a:avLst/>
            </a:prstGeom>
            <a:solidFill>
              <a:srgbClr val="1C67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</a:rPr>
                <a:t>1º LOTE</a:t>
              </a:r>
              <a:endParaRPr lang="pt-BR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5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7"/>
          <p:cNvSpPr>
            <a:spLocks noChangeArrowheads="1"/>
          </p:cNvSpPr>
          <p:nvPr/>
        </p:nvSpPr>
        <p:spPr bwMode="gray">
          <a:xfrm>
            <a:off x="421277" y="1649724"/>
            <a:ext cx="8179333" cy="411124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500" dirty="0">
              <a:solidFill>
                <a:schemeClr val="bg1"/>
              </a:solidFill>
              <a:latin typeface="Arial (títulos)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gray">
          <a:xfrm>
            <a:off x="421277" y="1028220"/>
            <a:ext cx="8179333" cy="54097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500" dirty="0">
              <a:solidFill>
                <a:schemeClr val="bg1"/>
              </a:solidFill>
              <a:latin typeface="Arial (títulos)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Mercados Municipais</a:t>
            </a:r>
            <a:endParaRPr lang="pt-BR" dirty="0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31800" y="1028220"/>
            <a:ext cx="2520000" cy="540978"/>
          </a:xfrm>
          <a:prstGeom prst="rect">
            <a:avLst/>
          </a:prstGeom>
          <a:solidFill>
            <a:srgbClr val="227D9A"/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53975" tIns="53975" rIns="53975" bIns="539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Objeto da Parceria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987824" y="1098205"/>
            <a:ext cx="5112568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pt-BR" altLang="zh-CN" sz="1400" dirty="0">
                <a:latin typeface="Arial" pitchFamily="34" charset="0"/>
                <a:cs typeface="Arial" pitchFamily="34" charset="0"/>
              </a:rPr>
              <a:t>Recuperação, operação, manutenção e exploração dos Mercados Municipais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431800" y="1649724"/>
            <a:ext cx="2520000" cy="411124"/>
          </a:xfrm>
          <a:prstGeom prst="rect">
            <a:avLst/>
          </a:prstGeom>
          <a:solidFill>
            <a:srgbClr val="227D9A"/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53975" tIns="53975" rIns="53975" bIns="539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Modalidade Prevista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987824" y="1667073"/>
            <a:ext cx="5430676" cy="344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pt-BR" altLang="zh-CN" sz="1400" dirty="0" smtClean="0">
                <a:latin typeface="Arial (títulos)"/>
                <a:cs typeface="Calibri" panose="020F0502020204030204" pitchFamily="34" charset="0"/>
              </a:rPr>
              <a:t>Concessão comum</a:t>
            </a:r>
            <a:endParaRPr lang="pt-BR" altLang="zh-CN" sz="1400" dirty="0">
              <a:latin typeface="Arial (títulos)"/>
              <a:cs typeface="Calibri" panose="020F0502020204030204" pitchFamily="34" charset="0"/>
            </a:endParaRPr>
          </a:p>
        </p:txBody>
      </p:sp>
      <p:sp>
        <p:nvSpPr>
          <p:cNvPr id="34" name="Rectangle 27"/>
          <p:cNvSpPr>
            <a:spLocks noChangeArrowheads="1"/>
          </p:cNvSpPr>
          <p:nvPr/>
        </p:nvSpPr>
        <p:spPr bwMode="gray">
          <a:xfrm>
            <a:off x="421276" y="2153780"/>
            <a:ext cx="8179333" cy="560696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500" dirty="0">
              <a:solidFill>
                <a:schemeClr val="bg1"/>
              </a:solidFill>
              <a:latin typeface="Arial (títulos)"/>
            </a:endParaRP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431800" y="2153780"/>
            <a:ext cx="2520000" cy="560696"/>
          </a:xfrm>
          <a:prstGeom prst="rect">
            <a:avLst/>
          </a:prstGeom>
          <a:solidFill>
            <a:srgbClr val="227D9A"/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53975" tIns="53975" rIns="53975" bIns="539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Status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2987824" y="2195369"/>
            <a:ext cx="5790716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Abertura de propostas comerciais em novembro 2018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pt-BR" altLang="zh-CN" sz="1400" dirty="0">
                <a:latin typeface="Arial (títulos)"/>
                <a:cs typeface="Calibri" panose="020F0502020204030204" pitchFamily="34" charset="0"/>
              </a:rPr>
              <a:t>2º Lote: lançamento do edital em </a:t>
            </a:r>
            <a:r>
              <a:rPr lang="pt-BR" altLang="zh-CN" sz="1400" dirty="0" smtClean="0">
                <a:latin typeface="Arial (títulos)"/>
                <a:cs typeface="Calibri" panose="020F0502020204030204" pitchFamily="34" charset="0"/>
              </a:rPr>
              <a:t>agosto </a:t>
            </a:r>
            <a:r>
              <a:rPr lang="pt-BR" altLang="zh-CN" sz="1400" dirty="0">
                <a:latin typeface="Arial (títulos)"/>
                <a:cs typeface="Calibri" panose="020F0502020204030204" pitchFamily="34" charset="0"/>
              </a:rPr>
              <a:t>2019 </a:t>
            </a:r>
            <a:r>
              <a:rPr lang="pt-BR" altLang="zh-CN" sz="1400" dirty="0" smtClean="0">
                <a:latin typeface="Arial (títulos)"/>
                <a:cs typeface="Calibri" panose="020F0502020204030204" pitchFamily="34" charset="0"/>
              </a:rPr>
              <a:t>(2 mercados)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"/>
          <p:cNvSpPr txBox="1"/>
          <p:nvPr/>
        </p:nvSpPr>
        <p:spPr>
          <a:xfrm>
            <a:off x="4278286" y="3204515"/>
            <a:ext cx="4322324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9968" indent="-319968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</a:pPr>
            <a:r>
              <a:rPr lang="pt-BR" sz="1400" dirty="0">
                <a:latin typeface="+mj-lt"/>
                <a:cs typeface="Times New Roman" pitchFamily="18" charset="0"/>
              </a:rPr>
              <a:t>Abastece a região de Santo </a:t>
            </a:r>
            <a:r>
              <a:rPr lang="pt-BR" sz="1400" dirty="0" smtClean="0">
                <a:latin typeface="+mj-lt"/>
                <a:cs typeface="Times New Roman" pitchFamily="18" charset="0"/>
              </a:rPr>
              <a:t>Amaro, na Zona Sul de São Paulo</a:t>
            </a:r>
            <a:endParaRPr lang="pt-BR" sz="1400" dirty="0">
              <a:latin typeface="+mj-lt"/>
              <a:cs typeface="Times New Roman" pitchFamily="18" charset="0"/>
            </a:endParaRPr>
          </a:p>
          <a:p>
            <a:pPr marL="319968" indent="-319968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</a:pPr>
            <a:r>
              <a:rPr lang="pt-BR" sz="1400" b="1" dirty="0" smtClean="0">
                <a:latin typeface="+mj-lt"/>
                <a:cs typeface="Times New Roman" pitchFamily="18" charset="0"/>
              </a:rPr>
              <a:t>25 </a:t>
            </a:r>
            <a:r>
              <a:rPr lang="pt-BR" sz="1400" b="1" dirty="0">
                <a:latin typeface="+mj-lt"/>
                <a:cs typeface="Times New Roman" pitchFamily="18" charset="0"/>
              </a:rPr>
              <a:t>boxes</a:t>
            </a:r>
            <a:r>
              <a:rPr lang="pt-BR" sz="1400" dirty="0">
                <a:latin typeface="+mj-lt"/>
                <a:cs typeface="Times New Roman" pitchFamily="18" charset="0"/>
              </a:rPr>
              <a:t> que oferecem uma variedade de produtos e serviços em </a:t>
            </a:r>
            <a:r>
              <a:rPr lang="pt-BR" sz="1400" b="1" dirty="0">
                <a:latin typeface="+mj-lt"/>
                <a:cs typeface="Times New Roman" pitchFamily="18" charset="0"/>
              </a:rPr>
              <a:t>área de 8.933 m2</a:t>
            </a:r>
          </a:p>
          <a:p>
            <a:pPr marL="319968" indent="-319968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</a:pPr>
            <a:r>
              <a:rPr lang="pt-BR" sz="1400" dirty="0" smtClean="0">
                <a:latin typeface="+mj-lt"/>
                <a:cs typeface="Times New Roman" pitchFamily="18" charset="0"/>
              </a:rPr>
              <a:t>Eventual reconstrução pode dobrar o tamanho do Mercado</a:t>
            </a:r>
            <a:endParaRPr lang="pt-BR" sz="1400" b="1" dirty="0">
              <a:latin typeface="+mj-lt"/>
              <a:cs typeface="Times New Roman" pitchFamily="18" charset="0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 rotWithShape="1">
          <a:blip r:embed="rId2"/>
          <a:srcRect l="-100" t="32018" r="13725" b="6663"/>
          <a:stretch/>
        </p:blipFill>
        <p:spPr>
          <a:xfrm>
            <a:off x="441803" y="3036598"/>
            <a:ext cx="3770157" cy="2218639"/>
          </a:xfrm>
          <a:prstGeom prst="round2DiagRect">
            <a:avLst>
              <a:gd name="adj1" fmla="val 0"/>
              <a:gd name="adj2" fmla="val 0"/>
            </a:avLst>
          </a:prstGeom>
          <a:blipFill>
            <a:blip r:embed="rId3" cstate="print"/>
            <a:stretch>
              <a:fillRect/>
            </a:stretch>
          </a:blipFill>
          <a:ln w="28575">
            <a:solidFill>
              <a:schemeClr val="bg1">
                <a:lumMod val="50000"/>
              </a:schemeClr>
            </a:solidFill>
          </a:ln>
        </p:spPr>
      </p:pic>
      <p:sp>
        <p:nvSpPr>
          <p:cNvPr id="17" name="CaixaDeTexto 13"/>
          <p:cNvSpPr txBox="1"/>
          <p:nvPr/>
        </p:nvSpPr>
        <p:spPr>
          <a:xfrm>
            <a:off x="3304456" y="5906366"/>
            <a:ext cx="5142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itchFamily="2" charset="2"/>
              <a:buChar char="§"/>
            </a:pPr>
            <a:r>
              <a:rPr lang="pt-BR" sz="1400" dirty="0" smtClean="0"/>
              <a:t>Valor de Contrato: ~US$ 20 milhões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pt-BR" sz="1400" dirty="0" smtClean="0"/>
              <a:t>25 anos de contrato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917430" y="5554129"/>
            <a:ext cx="2237062" cy="11872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Aspectos </a:t>
            </a:r>
            <a:r>
              <a:rPr lang="pt-BR" sz="1400" b="1" dirty="0" smtClean="0">
                <a:solidFill>
                  <a:schemeClr val="bg1"/>
                </a:solidFill>
              </a:rPr>
              <a:t>do contrato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392967" y="5362351"/>
            <a:ext cx="1298833" cy="383556"/>
          </a:xfrm>
          <a:prstGeom prst="roundRect">
            <a:avLst/>
          </a:prstGeom>
          <a:solidFill>
            <a:srgbClr val="1C67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1º LOTE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2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7"/>
          <p:cNvSpPr>
            <a:spLocks noChangeArrowheads="1"/>
          </p:cNvSpPr>
          <p:nvPr/>
        </p:nvSpPr>
        <p:spPr bwMode="gray">
          <a:xfrm>
            <a:off x="421277" y="1577716"/>
            <a:ext cx="8179333" cy="411124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500" dirty="0">
              <a:solidFill>
                <a:schemeClr val="bg1"/>
              </a:solidFill>
              <a:latin typeface="Arial (títulos)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gray">
          <a:xfrm>
            <a:off x="421277" y="1028220"/>
            <a:ext cx="8179333" cy="456564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500" dirty="0">
              <a:solidFill>
                <a:schemeClr val="bg1"/>
              </a:solidFill>
              <a:latin typeface="Arial (títulos)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Interlagos</a:t>
            </a:r>
            <a:endParaRPr lang="pt-BR" dirty="0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31800" y="1028220"/>
            <a:ext cx="2520000" cy="456564"/>
          </a:xfrm>
          <a:prstGeom prst="rect">
            <a:avLst/>
          </a:prstGeom>
          <a:solidFill>
            <a:srgbClr val="227D9A"/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53975" tIns="53975" rIns="53975" bIns="539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Objeto da Parceria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987824" y="1052736"/>
            <a:ext cx="5430676" cy="344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pt-BR" altLang="zh-CN" sz="1400" dirty="0" smtClean="0">
                <a:latin typeface="Arial (títulos)"/>
                <a:cs typeface="Calibri" panose="020F0502020204030204" pitchFamily="34" charset="0"/>
              </a:rPr>
              <a:t>Complexo de Interlagos</a:t>
            </a:r>
            <a:endParaRPr lang="pt-BR" altLang="zh-CN" sz="1400" dirty="0">
              <a:latin typeface="Arial (títulos)"/>
              <a:cs typeface="Calibri" panose="020F0502020204030204" pitchFamily="34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431800" y="1577716"/>
            <a:ext cx="2520000" cy="411124"/>
          </a:xfrm>
          <a:prstGeom prst="rect">
            <a:avLst/>
          </a:prstGeom>
          <a:solidFill>
            <a:srgbClr val="227D9A"/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53975" tIns="53975" rIns="53975" bIns="539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Modalidade Prevista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987824" y="1595065"/>
            <a:ext cx="5430676" cy="344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pt-BR" altLang="zh-CN" sz="1400" dirty="0">
                <a:latin typeface="Arial (títulos)"/>
                <a:cs typeface="Calibri" panose="020F0502020204030204" pitchFamily="34" charset="0"/>
              </a:rPr>
              <a:t>Privatização</a:t>
            </a:r>
          </a:p>
        </p:txBody>
      </p:sp>
      <p:sp>
        <p:nvSpPr>
          <p:cNvPr id="34" name="Rectangle 27"/>
          <p:cNvSpPr>
            <a:spLocks noChangeArrowheads="1"/>
          </p:cNvSpPr>
          <p:nvPr/>
        </p:nvSpPr>
        <p:spPr bwMode="gray">
          <a:xfrm>
            <a:off x="421277" y="2081772"/>
            <a:ext cx="8179333" cy="411124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500" dirty="0">
              <a:solidFill>
                <a:schemeClr val="bg1"/>
              </a:solidFill>
              <a:latin typeface="Arial (títulos)"/>
            </a:endParaRP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431800" y="2081772"/>
            <a:ext cx="2520000" cy="411124"/>
          </a:xfrm>
          <a:prstGeom prst="rect">
            <a:avLst/>
          </a:prstGeom>
          <a:solidFill>
            <a:srgbClr val="227D9A"/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53975" tIns="53975" rIns="53975" bIns="539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Status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2987824" y="2183881"/>
            <a:ext cx="5790716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Aguardando aprovação legislativa pela Câmara dos Vereadores</a:t>
            </a:r>
            <a:endParaRPr lang="pt-BR" sz="1400" dirty="0"/>
          </a:p>
        </p:txBody>
      </p:sp>
      <p:sp>
        <p:nvSpPr>
          <p:cNvPr id="15" name="CaixaDeTexto 1"/>
          <p:cNvSpPr txBox="1"/>
          <p:nvPr/>
        </p:nvSpPr>
        <p:spPr>
          <a:xfrm>
            <a:off x="3542000" y="3188970"/>
            <a:ext cx="5236540" cy="254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pt-BR" sz="1400" dirty="0">
                <a:latin typeface="+mj-lt"/>
                <a:cs typeface="Times New Roman" pitchFamily="18" charset="0"/>
              </a:rPr>
              <a:t>Localizado na Região Sul, a 14 km do aeroporto local (Congonhas)</a:t>
            </a:r>
          </a:p>
          <a:p>
            <a:pPr marL="268288" indent="-268288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pt-BR" sz="1400" dirty="0">
                <a:latin typeface="+mj-lt"/>
                <a:cs typeface="Times New Roman" pitchFamily="18" charset="0"/>
              </a:rPr>
              <a:t>Área total: ~ 950.000 m²</a:t>
            </a:r>
          </a:p>
          <a:p>
            <a:pPr marL="268288" indent="-268288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pt-BR" sz="1400" dirty="0" smtClean="0">
                <a:latin typeface="+mj-lt"/>
                <a:cs typeface="Times New Roman" pitchFamily="18" charset="0"/>
              </a:rPr>
              <a:t>Capacidade </a:t>
            </a:r>
            <a:r>
              <a:rPr lang="pt-BR" sz="1400" dirty="0">
                <a:latin typeface="+mj-lt"/>
                <a:cs typeface="Times New Roman" pitchFamily="18" charset="0"/>
              </a:rPr>
              <a:t>de até 70.000 espectadores (18.000 permanentes, 52.000 temporários</a:t>
            </a:r>
            <a:r>
              <a:rPr lang="pt-BR" sz="1400" dirty="0" smtClean="0">
                <a:latin typeface="+mj-lt"/>
                <a:cs typeface="Times New Roman" pitchFamily="18" charset="0"/>
              </a:rPr>
              <a:t>)</a:t>
            </a:r>
            <a:endParaRPr lang="pt-BR" sz="1400" dirty="0">
              <a:latin typeface="+mj-lt"/>
              <a:cs typeface="Times New Roman" pitchFamily="18" charset="0"/>
            </a:endParaRPr>
          </a:p>
          <a:p>
            <a:pPr marL="268288" indent="-268288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pt-BR" sz="1400" dirty="0">
                <a:latin typeface="+mj-lt"/>
                <a:cs typeface="Times New Roman" pitchFamily="18" charset="0"/>
              </a:rPr>
              <a:t>Principais eventos: Grande Prêmio do Brasil de </a:t>
            </a:r>
            <a:r>
              <a:rPr lang="pt-BR" sz="1400" b="1" dirty="0">
                <a:latin typeface="+mj-lt"/>
                <a:cs typeface="Times New Roman" pitchFamily="18" charset="0"/>
              </a:rPr>
              <a:t>Fórmula 1</a:t>
            </a:r>
            <a:r>
              <a:rPr lang="pt-BR" sz="1400" dirty="0">
                <a:latin typeface="+mj-lt"/>
                <a:cs typeface="Times New Roman" pitchFamily="18" charset="0"/>
              </a:rPr>
              <a:t>; Stock </a:t>
            </a:r>
            <a:r>
              <a:rPr lang="pt-BR" sz="1400" dirty="0" err="1">
                <a:latin typeface="+mj-lt"/>
                <a:cs typeface="Times New Roman" pitchFamily="18" charset="0"/>
              </a:rPr>
              <a:t>Car</a:t>
            </a:r>
            <a:r>
              <a:rPr lang="pt-BR" sz="1400" dirty="0">
                <a:latin typeface="+mj-lt"/>
                <a:cs typeface="Times New Roman" pitchFamily="18" charset="0"/>
              </a:rPr>
              <a:t>; </a:t>
            </a:r>
            <a:r>
              <a:rPr lang="pt-BR" sz="1400" dirty="0" err="1" smtClean="0">
                <a:latin typeface="+mj-lt"/>
                <a:cs typeface="Times New Roman" pitchFamily="18" charset="0"/>
              </a:rPr>
              <a:t>Lollapalooza</a:t>
            </a:r>
            <a:r>
              <a:rPr lang="pt-BR" sz="1400" dirty="0">
                <a:latin typeface="+mj-lt"/>
                <a:cs typeface="Times New Roman" pitchFamily="18" charset="0"/>
              </a:rPr>
              <a:t>; diversos outros festivais, shows e MOTORSPORT eventos </a:t>
            </a:r>
            <a:r>
              <a:rPr lang="pt-BR" sz="1400" dirty="0" smtClean="0">
                <a:latin typeface="+mj-lt"/>
                <a:cs typeface="Times New Roman" pitchFamily="18" charset="0"/>
              </a:rPr>
              <a:t>privados</a:t>
            </a:r>
            <a:endParaRPr lang="pt-BR" sz="1400" dirty="0">
              <a:latin typeface="+mj-lt"/>
              <a:cs typeface="Times New Roman" pitchFamily="18" charset="0"/>
            </a:endParaRPr>
          </a:p>
          <a:p>
            <a:pPr marL="268288" indent="-268288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pt-BR" sz="1400" dirty="0" smtClean="0">
                <a:latin typeface="+mj-lt"/>
                <a:cs typeface="Times New Roman" pitchFamily="18" charset="0"/>
              </a:rPr>
              <a:t>Circuito </a:t>
            </a:r>
            <a:r>
              <a:rPr lang="pt-BR" sz="1400" dirty="0">
                <a:latin typeface="+mj-lt"/>
                <a:cs typeface="Times New Roman" pitchFamily="18" charset="0"/>
              </a:rPr>
              <a:t>principal (extensão: 4,3 km</a:t>
            </a:r>
            <a:r>
              <a:rPr lang="pt-BR" sz="1400" dirty="0" smtClean="0">
                <a:latin typeface="+mj-lt"/>
                <a:cs typeface="Times New Roman" pitchFamily="18" charset="0"/>
              </a:rPr>
              <a:t>)</a:t>
            </a:r>
            <a:endParaRPr lang="pt-BR" sz="1400" dirty="0">
              <a:latin typeface="+mj-lt"/>
              <a:cs typeface="Times New Roman" pitchFamily="18" charset="0"/>
            </a:endParaRPr>
          </a:p>
        </p:txBody>
      </p:sp>
      <p:sp>
        <p:nvSpPr>
          <p:cNvPr id="25" name="object 2"/>
          <p:cNvSpPr/>
          <p:nvPr/>
        </p:nvSpPr>
        <p:spPr>
          <a:xfrm>
            <a:off x="421277" y="3359009"/>
            <a:ext cx="2914622" cy="2185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506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7"/>
          <p:cNvSpPr>
            <a:spLocks noChangeArrowheads="1"/>
          </p:cNvSpPr>
          <p:nvPr/>
        </p:nvSpPr>
        <p:spPr bwMode="gray">
          <a:xfrm>
            <a:off x="421277" y="1616169"/>
            <a:ext cx="8179333" cy="411124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500" dirty="0">
              <a:solidFill>
                <a:schemeClr val="bg1"/>
              </a:solidFill>
              <a:latin typeface="Arial (títulos)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gray">
          <a:xfrm>
            <a:off x="421277" y="1075191"/>
            <a:ext cx="8179333" cy="411124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500" dirty="0">
              <a:solidFill>
                <a:schemeClr val="bg1"/>
              </a:solidFill>
              <a:latin typeface="Arial (títulos)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Terminais de Ônibus</a:t>
            </a:r>
            <a:endParaRPr lang="pt-BR" dirty="0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31800" y="1075191"/>
            <a:ext cx="2520000" cy="411124"/>
          </a:xfrm>
          <a:prstGeom prst="rect">
            <a:avLst/>
          </a:prstGeom>
          <a:solidFill>
            <a:srgbClr val="227D9A"/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53975" tIns="53975" rIns="53975" bIns="539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Objeto da Parceria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957748" y="1088090"/>
            <a:ext cx="543067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pt-BR" altLang="zh-CN" sz="1400" dirty="0" smtClean="0">
                <a:latin typeface="Arial (títulos)"/>
                <a:cs typeface="Calibri" panose="020F0502020204030204" pitchFamily="34" charset="0"/>
              </a:rPr>
              <a:t>Requalificação e operação dos 27 Terminais de Ônibus</a:t>
            </a:r>
            <a:endParaRPr lang="pt-BR" altLang="zh-CN" sz="1400" dirty="0">
              <a:latin typeface="Arial (títulos)"/>
              <a:cs typeface="Calibri" panose="020F0502020204030204" pitchFamily="34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431800" y="1616169"/>
            <a:ext cx="2520000" cy="411124"/>
          </a:xfrm>
          <a:prstGeom prst="rect">
            <a:avLst/>
          </a:prstGeom>
          <a:solidFill>
            <a:srgbClr val="227D9A"/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53975" tIns="53975" rIns="53975" bIns="539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Modalidade Prevista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957748" y="1633518"/>
            <a:ext cx="543067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pt-BR" altLang="zh-CN" sz="1400" dirty="0" smtClean="0">
                <a:latin typeface="Arial (títulos)"/>
                <a:cs typeface="Calibri" panose="020F0502020204030204" pitchFamily="34" charset="0"/>
              </a:rPr>
              <a:t>Concessão comum ou PPP</a:t>
            </a:r>
            <a:endParaRPr lang="pt-BR" altLang="zh-CN" sz="1400" dirty="0">
              <a:latin typeface="Arial (títulos)"/>
              <a:cs typeface="Calibri" panose="020F0502020204030204" pitchFamily="34" charset="0"/>
            </a:endParaRPr>
          </a:p>
        </p:txBody>
      </p:sp>
      <p:sp>
        <p:nvSpPr>
          <p:cNvPr id="34" name="Rectangle 27"/>
          <p:cNvSpPr>
            <a:spLocks noChangeArrowheads="1"/>
          </p:cNvSpPr>
          <p:nvPr/>
        </p:nvSpPr>
        <p:spPr bwMode="gray">
          <a:xfrm>
            <a:off x="421277" y="2153779"/>
            <a:ext cx="8179333" cy="673939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500" dirty="0">
              <a:solidFill>
                <a:schemeClr val="bg1"/>
              </a:solidFill>
              <a:latin typeface="Arial (títulos)"/>
            </a:endParaRP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431800" y="2153780"/>
            <a:ext cx="2520000" cy="673938"/>
          </a:xfrm>
          <a:prstGeom prst="rect">
            <a:avLst/>
          </a:prstGeom>
          <a:solidFill>
            <a:srgbClr val="227D9A"/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53975" tIns="53975" rIns="53975" bIns="539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Status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2951800" y="2230994"/>
            <a:ext cx="5648810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pt-BR" altLang="zh-CN" sz="1400" dirty="0">
                <a:latin typeface="Arial" pitchFamily="34" charset="0"/>
                <a:cs typeface="Arial" pitchFamily="34" charset="0"/>
              </a:rPr>
              <a:t>Abertura de propostas comerciais em dezembro 2018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pt-BR" altLang="zh-CN" sz="1400" dirty="0">
                <a:latin typeface="Arial" pitchFamily="34" charset="0"/>
                <a:cs typeface="Arial" pitchFamily="34" charset="0"/>
              </a:rPr>
              <a:t>2º Lote: lançamento do edital em fevereiro 2019 (três terminais)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2951800" y="2961511"/>
            <a:ext cx="5831492" cy="3752603"/>
            <a:chOff x="2124884" y="3016332"/>
            <a:chExt cx="5831492" cy="3752603"/>
          </a:xfrm>
        </p:grpSpPr>
        <p:pic>
          <p:nvPicPr>
            <p:cNvPr id="3074" name="Picture 2" descr="C:\Users\x336930\AppData\Local\Microsoft\Windows\INetCache\Content.Outlook\LWB02ZU4\MUNICIPIO_V0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82" b="5136"/>
            <a:stretch/>
          </p:blipFill>
          <p:spPr bwMode="auto">
            <a:xfrm>
              <a:off x="2124884" y="3016332"/>
              <a:ext cx="3026788" cy="3752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Conector reto 12"/>
            <p:cNvCxnSpPr/>
            <p:nvPr/>
          </p:nvCxnSpPr>
          <p:spPr>
            <a:xfrm>
              <a:off x="3536901" y="4085858"/>
              <a:ext cx="2188571" cy="583264"/>
            </a:xfrm>
            <a:prstGeom prst="line">
              <a:avLst/>
            </a:prstGeom>
            <a:ln w="3175">
              <a:solidFill>
                <a:srgbClr val="1C677E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tângulo 40"/>
            <p:cNvSpPr/>
            <p:nvPr/>
          </p:nvSpPr>
          <p:spPr>
            <a:xfrm>
              <a:off x="5913820" y="3938420"/>
              <a:ext cx="2042556" cy="4154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Princesa Isabel</a:t>
              </a:r>
              <a:endParaRPr lang="pt-B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5912664" y="5709156"/>
              <a:ext cx="2043711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altLang="zh-CN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(títulos)"/>
                  <a:cs typeface="Calibri" panose="020F0502020204030204" pitchFamily="34" charset="0"/>
                </a:rPr>
                <a:t>Área central </a:t>
              </a:r>
              <a:r>
                <a:rPr lang="pt-BR" altLang="zh-CN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(títulos)"/>
                  <a:cs typeface="Calibri" panose="020F0502020204030204" pitchFamily="34" charset="0"/>
                </a:rPr>
                <a:t>em processo de </a:t>
              </a:r>
              <a:r>
                <a:rPr lang="pt-BR" altLang="zh-CN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(títulos)"/>
                  <a:cs typeface="Calibri" panose="020F0502020204030204" pitchFamily="34" charset="0"/>
                </a:rPr>
                <a:t>requalificação</a:t>
              </a:r>
              <a:r>
                <a:rPr lang="pt-BR" altLang="zh-CN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(títulos)"/>
                  <a:cs typeface="Calibri" panose="020F0502020204030204" pitchFamily="34" charset="0"/>
                </a:rPr>
                <a:t>, com pontos de vulnerabilidade social </a:t>
              </a:r>
            </a:p>
          </p:txBody>
        </p:sp>
        <p:pic>
          <p:nvPicPr>
            <p:cNvPr id="25" name="Picture 2" descr="Resultado de imagem para terminal princesa isab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820" y="4300490"/>
              <a:ext cx="2041140" cy="1360758"/>
            </a:xfrm>
            <a:prstGeom prst="rect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tângulo de cantos arredondados 23"/>
            <p:cNvSpPr/>
            <p:nvPr/>
          </p:nvSpPr>
          <p:spPr>
            <a:xfrm>
              <a:off x="5577230" y="3645024"/>
              <a:ext cx="1298833" cy="383556"/>
            </a:xfrm>
            <a:prstGeom prst="roundRect">
              <a:avLst/>
            </a:prstGeom>
            <a:solidFill>
              <a:srgbClr val="1C67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</a:rPr>
                <a:t>1º LOTE</a:t>
              </a:r>
              <a:endParaRPr lang="pt-BR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CaixaDeTexto 13"/>
          <p:cNvSpPr txBox="1"/>
          <p:nvPr/>
        </p:nvSpPr>
        <p:spPr>
          <a:xfrm>
            <a:off x="439452" y="5111993"/>
            <a:ext cx="2237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itchFamily="2" charset="2"/>
              <a:buChar char="§"/>
            </a:pPr>
            <a:r>
              <a:rPr lang="pt-BR" sz="1400" dirty="0" smtClean="0"/>
              <a:t>Valor de Contrato: ~US$ 35 milhões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pt-BR" sz="1400" dirty="0" smtClean="0"/>
              <a:t>25 anos de contrato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439452" y="3766889"/>
            <a:ext cx="2237062" cy="11872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Aspectos </a:t>
            </a:r>
            <a:r>
              <a:rPr lang="pt-BR" sz="1400" b="1" dirty="0" smtClean="0">
                <a:solidFill>
                  <a:schemeClr val="bg1"/>
                </a:solidFill>
              </a:rPr>
              <a:t>do contrato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5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Serviços públicos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1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Estacionamento Rotativo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5018038" y="3231267"/>
            <a:ext cx="34004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+ de 1 milhão de cidadãos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utilizam o Cartão Digital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15 anos de contrato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Valor de contrato: US$ 530 milhões</a:t>
            </a: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gray">
          <a:xfrm>
            <a:off x="421277" y="1428774"/>
            <a:ext cx="8179333" cy="411124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gray">
          <a:xfrm>
            <a:off x="421277" y="764704"/>
            <a:ext cx="8179333" cy="535449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31800" y="777603"/>
            <a:ext cx="2520000" cy="526320"/>
          </a:xfrm>
          <a:prstGeom prst="rect">
            <a:avLst/>
          </a:prstGeom>
          <a:solidFill>
            <a:srgbClr val="227D9A"/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53975" tIns="53975" rIns="53975" bIns="539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Objeto da Parceria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944387" y="780702"/>
            <a:ext cx="5430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latin typeface="+mj-lt"/>
              </a:rPr>
              <a:t>Gestão, modernização e operação do serviço de estacionamento rotativo pago nas vias e logradouros </a:t>
            </a:r>
            <a:r>
              <a:rPr lang="pt-BR" sz="1400" dirty="0" smtClean="0">
                <a:latin typeface="+mj-lt"/>
              </a:rPr>
              <a:t>públicos</a:t>
            </a:r>
            <a:endParaRPr lang="pt-BR" sz="1400" dirty="0">
              <a:latin typeface="+mj-lt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31800" y="1428774"/>
            <a:ext cx="2520000" cy="411124"/>
          </a:xfrm>
          <a:prstGeom prst="rect">
            <a:avLst/>
          </a:prstGeom>
          <a:solidFill>
            <a:srgbClr val="227D9A"/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53975" tIns="53975" rIns="53975" bIns="539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Modalidade Prevista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987824" y="1446123"/>
            <a:ext cx="5430676" cy="344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pt-BR" altLang="zh-CN" sz="1400" dirty="0" smtClean="0">
                <a:latin typeface="+mj-lt"/>
                <a:cs typeface="Calibri" panose="020F0502020204030204" pitchFamily="34" charset="0"/>
              </a:rPr>
              <a:t>Concessão comum</a:t>
            </a:r>
            <a:endParaRPr lang="pt-BR" altLang="zh-CN" sz="1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gray">
          <a:xfrm>
            <a:off x="421277" y="1987309"/>
            <a:ext cx="8179333" cy="665601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31800" y="1996499"/>
            <a:ext cx="2520000" cy="656411"/>
          </a:xfrm>
          <a:prstGeom prst="rect">
            <a:avLst/>
          </a:prstGeom>
          <a:solidFill>
            <a:srgbClr val="227D9A"/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53975" tIns="53975" rIns="53975" bIns="539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Status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987824" y="2105802"/>
            <a:ext cx="561278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pt-BR" altLang="zh-CN" sz="1300" dirty="0" smtClean="0">
                <a:latin typeface="+mj-lt"/>
                <a:cs typeface="Calibri" panose="020F0502020204030204" pitchFamily="34" charset="0"/>
              </a:rPr>
              <a:t>Lançamento </a:t>
            </a:r>
            <a:r>
              <a:rPr lang="pt-BR" altLang="zh-CN" sz="1300" dirty="0">
                <a:latin typeface="+mj-lt"/>
                <a:cs typeface="Calibri" panose="020F0502020204030204" pitchFamily="34" charset="0"/>
              </a:rPr>
              <a:t>do edital </a:t>
            </a:r>
            <a:r>
              <a:rPr lang="pt-BR" altLang="zh-CN" sz="1300" dirty="0" smtClean="0">
                <a:latin typeface="+mj-lt"/>
                <a:cs typeface="Calibri" panose="020F0502020204030204" pitchFamily="34" charset="0"/>
              </a:rPr>
              <a:t>de concessão em </a:t>
            </a:r>
            <a:r>
              <a:rPr lang="pt-BR" altLang="zh-CN" sz="1300" dirty="0">
                <a:latin typeface="+mj-lt"/>
                <a:cs typeface="Calibri" panose="020F0502020204030204" pitchFamily="34" charset="0"/>
              </a:rPr>
              <a:t>fevereiro </a:t>
            </a:r>
            <a:r>
              <a:rPr lang="pt-BR" altLang="zh-CN" sz="1300" dirty="0" smtClean="0">
                <a:latin typeface="+mj-lt"/>
                <a:cs typeface="Calibri" panose="020F0502020204030204" pitchFamily="34" charset="0"/>
              </a:rPr>
              <a:t>2019</a:t>
            </a:r>
            <a:endParaRPr lang="pt-BR" altLang="zh-CN" sz="1300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8038" y="4974171"/>
            <a:ext cx="1865672" cy="1263141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8" name="Objec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169212"/>
              </p:ext>
            </p:extLst>
          </p:nvPr>
        </p:nvGraphicFramePr>
        <p:xfrm>
          <a:off x="528443" y="3050973"/>
          <a:ext cx="5365750" cy="3502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3689107580"/>
              </p:ext>
            </p:extLst>
          </p:nvPr>
        </p:nvGraphicFramePr>
        <p:xfrm>
          <a:off x="590275" y="3398329"/>
          <a:ext cx="4125741" cy="286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Retângulo 39"/>
          <p:cNvSpPr/>
          <p:nvPr/>
        </p:nvSpPr>
        <p:spPr>
          <a:xfrm>
            <a:off x="441771" y="2859145"/>
            <a:ext cx="4418261" cy="378269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/>
          <p:cNvSpPr txBox="1"/>
          <p:nvPr/>
        </p:nvSpPr>
        <p:spPr>
          <a:xfrm>
            <a:off x="2901540" y="4378884"/>
            <a:ext cx="468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Arial" pitchFamily="34" charset="0"/>
                <a:cs typeface="Arial" pitchFamily="34" charset="0"/>
              </a:rPr>
              <a:t>55</a:t>
            </a:r>
            <a:endParaRPr lang="pt-BR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Conector reto 41"/>
          <p:cNvCxnSpPr/>
          <p:nvPr/>
        </p:nvCxnSpPr>
        <p:spPr>
          <a:xfrm>
            <a:off x="2598199" y="3597353"/>
            <a:ext cx="0" cy="2895476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de cantos arredondados 42"/>
          <p:cNvSpPr/>
          <p:nvPr/>
        </p:nvSpPr>
        <p:spPr>
          <a:xfrm>
            <a:off x="1403648" y="6237312"/>
            <a:ext cx="2304256" cy="323493"/>
          </a:xfrm>
          <a:prstGeom prst="roundRect">
            <a:avLst/>
          </a:prstGeom>
          <a:solidFill>
            <a:srgbClr val="227D9A"/>
          </a:solidFill>
          <a:ln>
            <a:noFill/>
          </a:ln>
        </p:spPr>
        <p:txBody>
          <a:bodyPr wrap="square">
            <a:spAutoFit/>
          </a:bodyPr>
          <a:lstStyle/>
          <a:p>
            <a:pPr marL="6350" lvl="1" algn="ctr">
              <a:buNone/>
            </a:pPr>
            <a:r>
              <a:rPr lang="pt-BR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Transição para Digital</a:t>
            </a:r>
            <a:endParaRPr lang="pt-BR" sz="1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Placeholder 2"/>
          <p:cNvSpPr txBox="1">
            <a:spLocks/>
          </p:cNvSpPr>
          <p:nvPr/>
        </p:nvSpPr>
        <p:spPr bwMode="gray">
          <a:xfrm>
            <a:off x="549783" y="3215000"/>
            <a:ext cx="1404156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71446" indent="-171446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800" spc="-1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4480" indent="-173034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500" kern="8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5925" indent="-171446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8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7371" indent="-171446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500" kern="8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58817" indent="-171446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500" kern="8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milhões, R$</a:t>
            </a:r>
          </a:p>
        </p:txBody>
      </p:sp>
      <p:cxnSp>
        <p:nvCxnSpPr>
          <p:cNvPr id="45" name="Conector de seta reta 44"/>
          <p:cNvCxnSpPr>
            <a:stCxn id="41" idx="0"/>
          </p:cNvCxnSpPr>
          <p:nvPr/>
        </p:nvCxnSpPr>
        <p:spPr>
          <a:xfrm flipV="1">
            <a:off x="3135566" y="3783641"/>
            <a:ext cx="716354" cy="595243"/>
          </a:xfrm>
          <a:prstGeom prst="straightConnector1">
            <a:avLst/>
          </a:prstGeom>
          <a:ln w="190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>
            <a:off x="3186939" y="3950457"/>
            <a:ext cx="520966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+63%</a:t>
            </a:r>
            <a:endParaRPr lang="pt-BR" sz="11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7" name="Espaço Reservado para Texto 37"/>
          <p:cNvSpPr txBox="1">
            <a:spLocks/>
          </p:cNvSpPr>
          <p:nvPr/>
        </p:nvSpPr>
        <p:spPr>
          <a:xfrm>
            <a:off x="441771" y="2859144"/>
            <a:ext cx="4418261" cy="3398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b="1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Receitas na transição para o Cartão Digital</a:t>
            </a:r>
            <a:endParaRPr lang="pt-BR" sz="1400" b="1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8" name="Picture 2" descr="Foto: Kelsen Fernandes / Fotos Públic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710" y="5304815"/>
            <a:ext cx="1924769" cy="1263141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91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Cemitérios / Serviços Funerários</a:t>
            </a:r>
            <a:endParaRPr lang="pt-BR" dirty="0"/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gray">
          <a:xfrm>
            <a:off x="421277" y="1476266"/>
            <a:ext cx="8179333" cy="411124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gray">
          <a:xfrm>
            <a:off x="421277" y="956213"/>
            <a:ext cx="8179333" cy="37555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31800" y="956213"/>
            <a:ext cx="2520000" cy="384874"/>
          </a:xfrm>
          <a:prstGeom prst="rect">
            <a:avLst/>
          </a:prstGeom>
          <a:solidFill>
            <a:srgbClr val="227D9A"/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53975" tIns="53975" rIns="53975" bIns="539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Objeto da Parceria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944387" y="908720"/>
            <a:ext cx="5430676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 smtClean="0">
                <a:latin typeface="+mj-lt"/>
              </a:rPr>
              <a:t>Requalificação e operação dos 22 cemitérios e serviços funerários</a:t>
            </a:r>
            <a:endParaRPr lang="pt-BR" sz="1400" dirty="0">
              <a:latin typeface="+mj-lt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31800" y="1476266"/>
            <a:ext cx="2520000" cy="411124"/>
          </a:xfrm>
          <a:prstGeom prst="rect">
            <a:avLst/>
          </a:prstGeom>
          <a:solidFill>
            <a:srgbClr val="227D9A"/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53975" tIns="53975" rIns="53975" bIns="539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Modalidade Prevista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987824" y="1493615"/>
            <a:ext cx="5430676" cy="344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pt-BR" altLang="zh-CN" sz="1400" dirty="0" smtClean="0">
                <a:cs typeface="Calibri" panose="020F0502020204030204" pitchFamily="34" charset="0"/>
              </a:rPr>
              <a:t>Concessão comum</a:t>
            </a:r>
            <a:endParaRPr lang="pt-BR" altLang="zh-CN" sz="1400" dirty="0">
              <a:cs typeface="Calibri" panose="020F0502020204030204" pitchFamily="34" charset="0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gray">
          <a:xfrm>
            <a:off x="421277" y="2052329"/>
            <a:ext cx="8179333" cy="656411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31800" y="2052329"/>
            <a:ext cx="2520000" cy="656411"/>
          </a:xfrm>
          <a:prstGeom prst="rect">
            <a:avLst/>
          </a:prstGeom>
          <a:solidFill>
            <a:srgbClr val="227D9A"/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53975" tIns="53975" rIns="53975" bIns="539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Status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987824" y="2204864"/>
            <a:ext cx="5430676" cy="344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pt-BR" altLang="zh-CN" sz="1400" dirty="0" smtClean="0">
                <a:latin typeface="Arial (títulos)"/>
                <a:cs typeface="Calibri" panose="020F0502020204030204" pitchFamily="34" charset="0"/>
              </a:rPr>
              <a:t>Lançamento </a:t>
            </a:r>
            <a:r>
              <a:rPr lang="pt-BR" altLang="zh-CN" sz="1400" dirty="0">
                <a:latin typeface="Arial (títulos)"/>
                <a:cs typeface="Calibri" panose="020F0502020204030204" pitchFamily="34" charset="0"/>
              </a:rPr>
              <a:t>do edital </a:t>
            </a:r>
            <a:r>
              <a:rPr lang="pt-BR" altLang="zh-CN" sz="1400" dirty="0" smtClean="0">
                <a:latin typeface="Arial (títulos)"/>
                <a:cs typeface="Calibri" panose="020F0502020204030204" pitchFamily="34" charset="0"/>
              </a:rPr>
              <a:t>de concessão em março 2019</a:t>
            </a:r>
            <a:endParaRPr lang="pt-BR" altLang="zh-CN" sz="1400" dirty="0">
              <a:latin typeface="Arial (títulos)"/>
              <a:cs typeface="Calibri" panose="020F050202020403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999774" y="3807331"/>
            <a:ext cx="467668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1" indent="-17303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400" spc="26" dirty="0">
                <a:solidFill>
                  <a:srgbClr val="231F20"/>
                </a:solidFill>
                <a:latin typeface="+mj-lt"/>
                <a:cs typeface="Calibri"/>
              </a:rPr>
              <a:t>22 cemitérios e 01 crematório</a:t>
            </a:r>
          </a:p>
          <a:p>
            <a:pPr marL="173038" lvl="1" indent="-17303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400" spc="26" dirty="0">
                <a:solidFill>
                  <a:srgbClr val="231F20"/>
                </a:solidFill>
                <a:latin typeface="+mj-lt"/>
                <a:cs typeface="Calibri"/>
              </a:rPr>
              <a:t>Aproximadamente 2,7 milhões de m² em área total</a:t>
            </a:r>
          </a:p>
          <a:p>
            <a:pPr marL="173038" lvl="1" indent="-173038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400" spc="26" dirty="0">
                <a:solidFill>
                  <a:srgbClr val="231F20"/>
                </a:solidFill>
                <a:latin typeface="+mj-lt"/>
                <a:cs typeface="Calibri"/>
              </a:rPr>
              <a:t>Óbitos por ano (SP): </a:t>
            </a:r>
            <a:r>
              <a:rPr lang="pt-BR" sz="1400" spc="26" dirty="0" smtClean="0">
                <a:solidFill>
                  <a:srgbClr val="231F20"/>
                </a:solidFill>
                <a:latin typeface="+mj-lt"/>
                <a:cs typeface="Calibri"/>
              </a:rPr>
              <a:t>75.000</a:t>
            </a:r>
            <a:endParaRPr lang="pt-BR" sz="1400" spc="26" dirty="0">
              <a:solidFill>
                <a:srgbClr val="231F20"/>
              </a:solidFill>
              <a:latin typeface="+mj-lt"/>
              <a:cs typeface="Calibri"/>
            </a:endParaRPr>
          </a:p>
        </p:txBody>
      </p:sp>
      <p:sp>
        <p:nvSpPr>
          <p:cNvPr id="21" name="object 2"/>
          <p:cNvSpPr/>
          <p:nvPr/>
        </p:nvSpPr>
        <p:spPr>
          <a:xfrm>
            <a:off x="251520" y="3040685"/>
            <a:ext cx="3485346" cy="2613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CaixaDeTexto 13"/>
          <p:cNvSpPr txBox="1"/>
          <p:nvPr/>
        </p:nvSpPr>
        <p:spPr>
          <a:xfrm>
            <a:off x="6088982" y="5534273"/>
            <a:ext cx="29475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itchFamily="2" charset="2"/>
              <a:buChar char="§"/>
            </a:pPr>
            <a:r>
              <a:rPr lang="pt-BR" sz="1400" dirty="0" smtClean="0"/>
              <a:t>25 anos de contrato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pt-BR" sz="1400" dirty="0" smtClean="0"/>
              <a:t>Receita: US$ 100 milhões por ano (estimada)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3851920" y="5241496"/>
            <a:ext cx="2237062" cy="11872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Aspectos </a:t>
            </a:r>
            <a:r>
              <a:rPr lang="pt-BR" sz="1400" b="1" dirty="0" smtClean="0">
                <a:solidFill>
                  <a:schemeClr val="bg1"/>
                </a:solidFill>
              </a:rPr>
              <a:t>do contrato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Limpeza Urbana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3927766" y="3717032"/>
            <a:ext cx="4676682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pt-BR" sz="1400" dirty="0" smtClean="0"/>
              <a:t>O serviço de limpeza urbana em São Paulo:</a:t>
            </a:r>
          </a:p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pt-BR" sz="1400" dirty="0" smtClean="0"/>
              <a:t>20k </a:t>
            </a:r>
            <a:r>
              <a:rPr lang="pt-BR" sz="1400" dirty="0"/>
              <a:t>ton. resíduos </a:t>
            </a:r>
            <a:r>
              <a:rPr lang="pt-BR" sz="1400" dirty="0" smtClean="0"/>
              <a:t>sólidos/dia</a:t>
            </a:r>
            <a:endParaRPr lang="pt-BR" sz="1400" dirty="0"/>
          </a:p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pt-BR" sz="1400" dirty="0" smtClean="0"/>
              <a:t>72</a:t>
            </a:r>
            <a:r>
              <a:rPr lang="pt-BR" sz="1400" dirty="0"/>
              <a:t>% em resíduos </a:t>
            </a:r>
            <a:r>
              <a:rPr lang="pt-BR" sz="1400" dirty="0" smtClean="0"/>
              <a:t>domésticos</a:t>
            </a:r>
            <a:endParaRPr lang="pt-BR" sz="1400" dirty="0"/>
          </a:p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pt-BR" sz="1400" dirty="0" smtClean="0"/>
              <a:t>1,2</a:t>
            </a:r>
            <a:r>
              <a:rPr lang="pt-BR" sz="1400" dirty="0"/>
              <a:t>% resíduos sólidos </a:t>
            </a:r>
            <a:r>
              <a:rPr lang="pt-BR" sz="1400" dirty="0" smtClean="0"/>
              <a:t>reciclados</a:t>
            </a:r>
            <a:endParaRPr lang="pt-BR" sz="1400" dirty="0"/>
          </a:p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pt-BR" sz="1400" dirty="0" smtClean="0"/>
              <a:t>OPEX: ~US$ 600 por ano</a:t>
            </a: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gray">
          <a:xfrm>
            <a:off x="421277" y="1476266"/>
            <a:ext cx="8179333" cy="411124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gray">
          <a:xfrm>
            <a:off x="421277" y="956213"/>
            <a:ext cx="8179333" cy="37555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31800" y="956213"/>
            <a:ext cx="2520000" cy="384874"/>
          </a:xfrm>
          <a:prstGeom prst="rect">
            <a:avLst/>
          </a:prstGeom>
          <a:solidFill>
            <a:srgbClr val="227D9A"/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53975" tIns="53975" rIns="53975" bIns="539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Objeto da Parceria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944387" y="956213"/>
            <a:ext cx="543067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 smtClean="0">
                <a:latin typeface="+mj-lt"/>
              </a:rPr>
              <a:t>Operação do serviço de limpeza urbana (divisíveis e indivisíveis)</a:t>
            </a:r>
            <a:endParaRPr lang="pt-BR" sz="1400" dirty="0">
              <a:latin typeface="+mj-lt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31800" y="1476266"/>
            <a:ext cx="2520000" cy="411124"/>
          </a:xfrm>
          <a:prstGeom prst="rect">
            <a:avLst/>
          </a:prstGeom>
          <a:solidFill>
            <a:srgbClr val="227D9A"/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53975" tIns="53975" rIns="53975" bIns="539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Modalidade Prevista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987824" y="1493615"/>
            <a:ext cx="5430676" cy="344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pt-BR" altLang="zh-CN" sz="1400" dirty="0" smtClean="0">
                <a:latin typeface="+mj-lt"/>
                <a:cs typeface="Calibri" panose="020F0502020204030204" pitchFamily="34" charset="0"/>
              </a:rPr>
              <a:t>Concessão administrativa</a:t>
            </a:r>
            <a:endParaRPr lang="pt-BR" altLang="zh-CN" sz="1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gray">
          <a:xfrm>
            <a:off x="421277" y="2052329"/>
            <a:ext cx="8179333" cy="656411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31800" y="2052329"/>
            <a:ext cx="2520000" cy="656411"/>
          </a:xfrm>
          <a:prstGeom prst="rect">
            <a:avLst/>
          </a:prstGeom>
          <a:solidFill>
            <a:srgbClr val="227D9A"/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53975" tIns="53975" rIns="53975" bIns="539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Status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987824" y="2060848"/>
            <a:ext cx="5430676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Assinatura do contrato com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BNDES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para estruturação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do projeto em novembro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2018</a:t>
            </a:r>
            <a:endParaRPr lang="pt-BR" altLang="zh-CN" sz="1400" dirty="0">
              <a:cs typeface="Calibri" panose="020F0502020204030204" pitchFamily="34" charset="0"/>
            </a:endParaRPr>
          </a:p>
        </p:txBody>
      </p:sp>
      <p:pic>
        <p:nvPicPr>
          <p:cNvPr id="24" name="Picture 4" descr="http://f.i.uol.com.br/fotografia/2017/07/20/698920-970x600-1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83"/>
          <a:stretch/>
        </p:blipFill>
        <p:spPr bwMode="auto">
          <a:xfrm>
            <a:off x="432175" y="3415751"/>
            <a:ext cx="3354852" cy="233771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45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Unidades Educacionais</a:t>
            </a:r>
            <a:endParaRPr lang="pt-BR" dirty="0"/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gray">
          <a:xfrm>
            <a:off x="421277" y="1772816"/>
            <a:ext cx="8179333" cy="411124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gray">
          <a:xfrm>
            <a:off x="421277" y="956213"/>
            <a:ext cx="8179333" cy="6725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31800" y="956213"/>
            <a:ext cx="2520000" cy="672587"/>
          </a:xfrm>
          <a:prstGeom prst="rect">
            <a:avLst/>
          </a:prstGeom>
          <a:solidFill>
            <a:srgbClr val="227D9A"/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53975" tIns="53975" rIns="53975" bIns="539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Objeto da Parceria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944387" y="989264"/>
            <a:ext cx="5430676" cy="626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Construção, operação, administração e gestão dos serviços não pedagógicos de creches e escolas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31800" y="1772816"/>
            <a:ext cx="2520000" cy="411124"/>
          </a:xfrm>
          <a:prstGeom prst="rect">
            <a:avLst/>
          </a:prstGeom>
          <a:solidFill>
            <a:srgbClr val="227D9A"/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53975" tIns="53975" rIns="53975" bIns="539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Modalidade Prevista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987824" y="1790165"/>
            <a:ext cx="5430676" cy="344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pt-BR" altLang="zh-CN" sz="1400" dirty="0" smtClean="0">
                <a:latin typeface="+mj-lt"/>
                <a:cs typeface="Calibri" panose="020F0502020204030204" pitchFamily="34" charset="0"/>
              </a:rPr>
              <a:t>Concessão Administrativa</a:t>
            </a:r>
            <a:endParaRPr lang="pt-BR" altLang="zh-CN" sz="1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gray">
          <a:xfrm>
            <a:off x="421277" y="2348880"/>
            <a:ext cx="8179333" cy="65659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31800" y="2348880"/>
            <a:ext cx="2520000" cy="656590"/>
          </a:xfrm>
          <a:prstGeom prst="rect">
            <a:avLst/>
          </a:prstGeom>
          <a:solidFill>
            <a:srgbClr val="227D9A"/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53975" tIns="53975" rIns="53975" bIns="539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Status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987824" y="2348880"/>
            <a:ext cx="576064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Assinatura do contrato com IFC para estruturação do projeto em dezembro 2018</a:t>
            </a:r>
            <a:endParaRPr lang="pt-BR" altLang="zh-CN" sz="1400" dirty="0">
              <a:cs typeface="Calibri" panose="020F0502020204030204" pitchFamily="34" charset="0"/>
            </a:endParaRPr>
          </a:p>
        </p:txBody>
      </p:sp>
      <p:sp>
        <p:nvSpPr>
          <p:cNvPr id="24" name="object 5"/>
          <p:cNvSpPr txBox="1"/>
          <p:nvPr/>
        </p:nvSpPr>
        <p:spPr>
          <a:xfrm>
            <a:off x="4427538" y="3968090"/>
            <a:ext cx="4173072" cy="1549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288" marR="4453" lvl="1" indent="-173038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pt-BR" sz="1400" spc="18" dirty="0" smtClean="0">
                <a:solidFill>
                  <a:srgbClr val="231F20"/>
                </a:solidFill>
                <a:latin typeface="+mj-lt"/>
                <a:cs typeface="Calibri"/>
              </a:rPr>
              <a:t>Reforma e manutenção de 194 creches e escolas</a:t>
            </a:r>
          </a:p>
          <a:p>
            <a:pPr marL="268288" marR="4453" lvl="1" indent="-173038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pt-BR" sz="1400" spc="18" dirty="0" smtClean="0">
                <a:solidFill>
                  <a:srgbClr val="231F20"/>
                </a:solidFill>
                <a:latin typeface="+mj-lt"/>
                <a:cs typeface="Calibri"/>
              </a:rPr>
              <a:t>Prestação </a:t>
            </a:r>
            <a:r>
              <a:rPr lang="pt-BR" sz="1400" spc="18" dirty="0">
                <a:solidFill>
                  <a:srgbClr val="231F20"/>
                </a:solidFill>
                <a:latin typeface="+mj-lt"/>
                <a:cs typeface="Calibri"/>
              </a:rPr>
              <a:t>de </a:t>
            </a:r>
            <a:r>
              <a:rPr lang="pt-BR" sz="1400" spc="18" dirty="0" smtClean="0">
                <a:solidFill>
                  <a:srgbClr val="231F20"/>
                </a:solidFill>
                <a:latin typeface="+mj-lt"/>
                <a:cs typeface="Calibri"/>
              </a:rPr>
              <a:t>serviços não pedagógicos, </a:t>
            </a:r>
            <a:r>
              <a:rPr lang="pt-BR" sz="1400" spc="18" dirty="0">
                <a:solidFill>
                  <a:srgbClr val="231F20"/>
                </a:solidFill>
                <a:latin typeface="+mj-lt"/>
                <a:cs typeface="Calibri"/>
              </a:rPr>
              <a:t>tais </a:t>
            </a:r>
            <a:r>
              <a:rPr lang="pt-BR" sz="1400" spc="18" dirty="0" smtClean="0">
                <a:solidFill>
                  <a:srgbClr val="231F20"/>
                </a:solidFill>
                <a:latin typeface="+mj-lt"/>
                <a:cs typeface="Calibri"/>
              </a:rPr>
              <a:t>como</a:t>
            </a:r>
            <a:r>
              <a:rPr lang="pt-BR" sz="1400" spc="18" dirty="0">
                <a:solidFill>
                  <a:srgbClr val="231F20"/>
                </a:solidFill>
                <a:latin typeface="+mj-lt"/>
                <a:cs typeface="Calibri"/>
              </a:rPr>
              <a:t> </a:t>
            </a:r>
            <a:r>
              <a:rPr lang="pt-BR" sz="1400" spc="18" dirty="0" smtClean="0">
                <a:solidFill>
                  <a:srgbClr val="231F20"/>
                </a:solidFill>
                <a:latin typeface="+mj-lt"/>
                <a:cs typeface="Calibri"/>
              </a:rPr>
              <a:t>segurança, limpeza, lavanderia e compra </a:t>
            </a:r>
            <a:r>
              <a:rPr lang="pt-BR" sz="1400" spc="18" dirty="0">
                <a:solidFill>
                  <a:srgbClr val="231F20"/>
                </a:solidFill>
                <a:latin typeface="+mj-lt"/>
                <a:cs typeface="Calibri"/>
              </a:rPr>
              <a:t>de materiais e equipamento</a:t>
            </a:r>
          </a:p>
          <a:p>
            <a:pPr marL="268288" marR="4453" lvl="1" indent="-173038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pt-BR" sz="1400" spc="18" dirty="0" smtClean="0">
                <a:solidFill>
                  <a:srgbClr val="231F20"/>
                </a:solidFill>
                <a:latin typeface="+mj-lt"/>
                <a:cs typeface="Calibri"/>
              </a:rPr>
              <a:t>115 mil alunos atendidos</a:t>
            </a:r>
            <a:endParaRPr lang="pt-BR" sz="1400" spc="18" dirty="0">
              <a:solidFill>
                <a:srgbClr val="231F20"/>
              </a:solidFill>
              <a:latin typeface="+mj-lt"/>
              <a:cs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573016"/>
            <a:ext cx="3672408" cy="252405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8073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Desafios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764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mapa sÃ£o paulo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8" b="100000" l="12034" r="97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39" t="4784" r="6984" b="2812"/>
          <a:stretch/>
        </p:blipFill>
        <p:spPr bwMode="auto">
          <a:xfrm>
            <a:off x="2699792" y="711301"/>
            <a:ext cx="4157332" cy="608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São Paulo</a:t>
            </a:r>
            <a:endParaRPr lang="pt-BR" dirty="0"/>
          </a:p>
        </p:txBody>
      </p:sp>
      <p:sp>
        <p:nvSpPr>
          <p:cNvPr id="57" name="object 5"/>
          <p:cNvSpPr txBox="1"/>
          <p:nvPr/>
        </p:nvSpPr>
        <p:spPr>
          <a:xfrm>
            <a:off x="5220072" y="2892862"/>
            <a:ext cx="328474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 marR="4453" lvl="1">
              <a:spcBef>
                <a:spcPts val="500"/>
              </a:spcBef>
              <a:spcAft>
                <a:spcPts val="500"/>
              </a:spcAft>
            </a:pPr>
            <a:r>
              <a:rPr lang="pt-BR" sz="1600" spc="1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Está entre as </a:t>
            </a:r>
            <a:r>
              <a:rPr lang="pt-BR" sz="1600" b="1" spc="18" dirty="0" smtClean="0">
                <a:solidFill>
                  <a:srgbClr val="227D9A"/>
                </a:solidFill>
                <a:latin typeface="+mj-lt"/>
                <a:cs typeface="Calibri"/>
              </a:rPr>
              <a:t>10 cidades mais ricas</a:t>
            </a:r>
            <a:r>
              <a:rPr lang="pt-BR" sz="1600" spc="1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 do mundo</a:t>
            </a:r>
            <a:endParaRPr lang="pt-BR" sz="1600" spc="18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60" name="object 5"/>
          <p:cNvSpPr txBox="1"/>
          <p:nvPr/>
        </p:nvSpPr>
        <p:spPr>
          <a:xfrm>
            <a:off x="323528" y="980728"/>
            <a:ext cx="827708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 marR="4453" lvl="1" algn="just">
              <a:spcBef>
                <a:spcPts val="500"/>
              </a:spcBef>
              <a:spcAft>
                <a:spcPts val="500"/>
              </a:spcAft>
            </a:pPr>
            <a:r>
              <a:rPr lang="pt-BR" sz="2000" b="1" spc="18" dirty="0" smtClean="0">
                <a:solidFill>
                  <a:srgbClr val="231F20"/>
                </a:solidFill>
                <a:latin typeface="+mj-lt"/>
                <a:cs typeface="Calibri"/>
              </a:rPr>
              <a:t>Alguns dados da cidade de São Paulo</a:t>
            </a:r>
            <a:endParaRPr lang="pt-BR" sz="2000" b="1" spc="18" dirty="0">
              <a:solidFill>
                <a:srgbClr val="231F20"/>
              </a:solidFill>
              <a:latin typeface="+mj-lt"/>
              <a:cs typeface="Calibri"/>
            </a:endParaRPr>
          </a:p>
        </p:txBody>
      </p:sp>
      <p:pic>
        <p:nvPicPr>
          <p:cNvPr id="6" name="Picture 2" descr="C:\Users\x107292\Downloads\citysca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2583"/>
            <a:ext cx="500218" cy="50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x107292\Downloads\earning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725" y="3883945"/>
            <a:ext cx="469875" cy="46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x107292\Downloads\factor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02" y="3546171"/>
            <a:ext cx="477862" cy="47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x107292\Downloads\money-ba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892862"/>
            <a:ext cx="492443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x107292\Downloads\download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2177"/>
            <a:ext cx="441765" cy="44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m relacionada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43" y="4525760"/>
            <a:ext cx="473461" cy="47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5"/>
          <p:cNvSpPr txBox="1"/>
          <p:nvPr/>
        </p:nvSpPr>
        <p:spPr>
          <a:xfrm>
            <a:off x="1066913" y="1572035"/>
            <a:ext cx="298833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 marR="4453" lvl="1"/>
            <a:r>
              <a:rPr lang="pt-BR" sz="1600" spc="1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Maior cidade das Américas: </a:t>
            </a:r>
          </a:p>
          <a:p>
            <a:pPr marL="95250" marR="4453" lvl="1" algn="just"/>
            <a:r>
              <a:rPr lang="pt-BR" sz="1600" b="1" spc="18" dirty="0" smtClean="0">
                <a:solidFill>
                  <a:srgbClr val="227D9A"/>
                </a:solidFill>
                <a:latin typeface="+mj-lt"/>
                <a:cs typeface="Calibri"/>
              </a:rPr>
              <a:t>12 milhões </a:t>
            </a:r>
            <a:r>
              <a:rPr lang="pt-BR" sz="1600" spc="1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de habitantes</a:t>
            </a:r>
            <a:endParaRPr lang="pt-BR" sz="1600" spc="18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1187624" y="2554464"/>
            <a:ext cx="251463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 marR="4453" lvl="1">
              <a:spcBef>
                <a:spcPts val="500"/>
              </a:spcBef>
              <a:spcAft>
                <a:spcPts val="500"/>
              </a:spcAft>
            </a:pPr>
            <a:r>
              <a:rPr lang="pt-BR" sz="1600" b="1" spc="18" dirty="0" smtClean="0">
                <a:solidFill>
                  <a:srgbClr val="227D9A"/>
                </a:solidFill>
                <a:latin typeface="+mj-lt"/>
                <a:cs typeface="Calibri"/>
              </a:rPr>
              <a:t>Maior centro financeiro </a:t>
            </a:r>
            <a:r>
              <a:rPr lang="pt-BR" sz="1600" spc="1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do Hemisfério Sul</a:t>
            </a:r>
            <a:endParaRPr lang="pt-BR" sz="1600" spc="18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1646110" y="3556805"/>
            <a:ext cx="2709866" cy="504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 marR="4453" lvl="1">
              <a:spcBef>
                <a:spcPts val="500"/>
              </a:spcBef>
              <a:spcAft>
                <a:spcPts val="500"/>
              </a:spcAft>
            </a:pPr>
            <a:r>
              <a:rPr lang="pt-BR" sz="1600" spc="1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Sede latina de </a:t>
            </a:r>
            <a:r>
              <a:rPr lang="pt-BR" sz="1600" b="1" spc="18" dirty="0" smtClean="0">
                <a:solidFill>
                  <a:srgbClr val="227D9A"/>
                </a:solidFill>
                <a:latin typeface="+mj-lt"/>
                <a:cs typeface="Calibri"/>
              </a:rPr>
              <a:t>65% das empresas</a:t>
            </a:r>
            <a:r>
              <a:rPr lang="pt-BR" sz="1600" spc="1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 </a:t>
            </a:r>
            <a:r>
              <a:rPr lang="pt-BR" sz="1600" i="1" spc="1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Fortune 500</a:t>
            </a:r>
            <a:endParaRPr lang="pt-BR" sz="1600" i="1" spc="18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16" name="object 5"/>
          <p:cNvSpPr txBox="1"/>
          <p:nvPr/>
        </p:nvSpPr>
        <p:spPr>
          <a:xfrm>
            <a:off x="1979712" y="4506778"/>
            <a:ext cx="212615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 marR="4453" lvl="1">
              <a:spcBef>
                <a:spcPts val="500"/>
              </a:spcBef>
              <a:spcAft>
                <a:spcPts val="500"/>
              </a:spcAft>
            </a:pPr>
            <a:r>
              <a:rPr lang="pt-BR" sz="1600" spc="1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Representa </a:t>
            </a:r>
            <a:r>
              <a:rPr lang="pt-BR" sz="1600" b="1" spc="18" dirty="0" smtClean="0">
                <a:solidFill>
                  <a:srgbClr val="227D9A"/>
                </a:solidFill>
                <a:latin typeface="+mj-lt"/>
                <a:cs typeface="Calibri"/>
              </a:rPr>
              <a:t>11% do PIB </a:t>
            </a:r>
            <a:r>
              <a:rPr lang="pt-BR" sz="1600" spc="1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brasileiro</a:t>
            </a:r>
            <a:endParaRPr lang="pt-BR" sz="1600" spc="18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17" name="object 5"/>
          <p:cNvSpPr txBox="1"/>
          <p:nvPr/>
        </p:nvSpPr>
        <p:spPr>
          <a:xfrm>
            <a:off x="2349469" y="5456837"/>
            <a:ext cx="321151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 marR="4453" lvl="1">
              <a:spcBef>
                <a:spcPts val="500"/>
              </a:spcBef>
              <a:spcAft>
                <a:spcPts val="500"/>
              </a:spcAft>
            </a:pPr>
            <a:r>
              <a:rPr lang="pt-BR" sz="1600" b="1" spc="18" dirty="0" smtClean="0">
                <a:solidFill>
                  <a:srgbClr val="227D9A"/>
                </a:solidFill>
                <a:latin typeface="+mj-lt"/>
                <a:cs typeface="Calibri"/>
              </a:rPr>
              <a:t>Principal cidade latina </a:t>
            </a:r>
            <a:r>
              <a:rPr lang="pt-BR" sz="1600" spc="1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destino de investimentos estrangeiros</a:t>
            </a:r>
          </a:p>
        </p:txBody>
      </p:sp>
      <p:sp>
        <p:nvSpPr>
          <p:cNvPr id="18" name="object 5"/>
          <p:cNvSpPr txBox="1"/>
          <p:nvPr/>
        </p:nvSpPr>
        <p:spPr>
          <a:xfrm>
            <a:off x="5615608" y="3872661"/>
            <a:ext cx="334888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 marR="4453" lvl="1">
              <a:spcBef>
                <a:spcPts val="500"/>
              </a:spcBef>
              <a:spcAft>
                <a:spcPts val="500"/>
              </a:spcAft>
            </a:pPr>
            <a:r>
              <a:rPr lang="pt-BR" sz="1600" spc="1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Maior programa de </a:t>
            </a:r>
            <a:r>
              <a:rPr lang="pt-BR" sz="1600" b="1" spc="18" dirty="0" smtClean="0">
                <a:solidFill>
                  <a:srgbClr val="227D9A"/>
                </a:solidFill>
                <a:latin typeface="+mj-lt"/>
                <a:cs typeface="Calibri"/>
              </a:rPr>
              <a:t>privatizações e concessões</a:t>
            </a:r>
            <a:r>
              <a:rPr lang="pt-BR" sz="1600" spc="1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 do Brasil</a:t>
            </a:r>
            <a:endParaRPr lang="pt-BR" sz="1600" spc="18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19" name="object 5"/>
          <p:cNvSpPr txBox="1"/>
          <p:nvPr/>
        </p:nvSpPr>
        <p:spPr>
          <a:xfrm>
            <a:off x="5001136" y="1959401"/>
            <a:ext cx="388843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 marR="4453" lvl="1">
              <a:spcBef>
                <a:spcPts val="500"/>
              </a:spcBef>
              <a:spcAft>
                <a:spcPts val="500"/>
              </a:spcAft>
            </a:pPr>
            <a:r>
              <a:rPr lang="pt-BR" sz="1600" b="1" spc="18" dirty="0" smtClean="0">
                <a:solidFill>
                  <a:srgbClr val="227D9A"/>
                </a:solidFill>
                <a:latin typeface="+mj-lt"/>
                <a:cs typeface="Calibri"/>
              </a:rPr>
              <a:t>90km</a:t>
            </a:r>
            <a:r>
              <a:rPr lang="pt-BR" sz="1600" spc="1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 de linhas de metrô, </a:t>
            </a:r>
            <a:r>
              <a:rPr lang="pt-BR" sz="1600" b="1" spc="18" dirty="0" smtClean="0">
                <a:solidFill>
                  <a:srgbClr val="227D9A"/>
                </a:solidFill>
                <a:latin typeface="+mj-lt"/>
                <a:cs typeface="Calibri"/>
              </a:rPr>
              <a:t>500km</a:t>
            </a:r>
            <a:r>
              <a:rPr lang="pt-BR" sz="1600" spc="1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 de pistas de ônibus e </a:t>
            </a:r>
            <a:r>
              <a:rPr lang="pt-BR" sz="1600" b="1" spc="18" dirty="0" smtClean="0">
                <a:solidFill>
                  <a:srgbClr val="227D9A"/>
                </a:solidFill>
                <a:latin typeface="+mj-lt"/>
                <a:cs typeface="Calibri"/>
              </a:rPr>
              <a:t>498km</a:t>
            </a:r>
            <a:r>
              <a:rPr lang="pt-BR" sz="1600" spc="1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 de ciclovias</a:t>
            </a:r>
            <a:endParaRPr lang="pt-BR" sz="1600" spc="18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alibri"/>
            </a:endParaRPr>
          </a:p>
        </p:txBody>
      </p:sp>
      <p:pic>
        <p:nvPicPr>
          <p:cNvPr id="1028" name="Picture 4" descr="Resultado de imagem para icon financial institu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8" y="2476685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Imagem relacionada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53622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bject 5"/>
          <p:cNvSpPr txBox="1"/>
          <p:nvPr/>
        </p:nvSpPr>
        <p:spPr>
          <a:xfrm>
            <a:off x="6001403" y="4837277"/>
            <a:ext cx="334888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 marR="4453" lvl="1">
              <a:spcBef>
                <a:spcPts val="500"/>
              </a:spcBef>
              <a:spcAft>
                <a:spcPts val="500"/>
              </a:spcAft>
            </a:pPr>
            <a:r>
              <a:rPr lang="pt-BR" sz="1600" spc="1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Eleita a </a:t>
            </a:r>
            <a:r>
              <a:rPr lang="pt-BR" sz="1600" b="1" spc="18" dirty="0" smtClean="0">
                <a:solidFill>
                  <a:srgbClr val="227D9A"/>
                </a:solidFill>
                <a:latin typeface="+mj-lt"/>
                <a:cs typeface="Calibri"/>
              </a:rPr>
              <a:t>melhor cidade para empreender </a:t>
            </a:r>
            <a:r>
              <a:rPr lang="pt-BR" sz="1600" spc="1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/>
              </a:rPr>
              <a:t>no Brasil</a:t>
            </a:r>
            <a:endParaRPr lang="pt-BR" sz="1600" spc="18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7" name="AutoShape 13" descr="Resultado de imagem para icon rock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5" descr="Resultado de imagem para icon rocke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43" name="Picture 19" descr="Resultado de imagem para icon rocket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4" t="8981" r="36244" b="11113"/>
          <a:stretch/>
        </p:blipFill>
        <p:spPr bwMode="auto">
          <a:xfrm rot="1834858">
            <a:off x="5486099" y="4706601"/>
            <a:ext cx="454888" cy="66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7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 enfrentados</a:t>
            </a:r>
            <a:endParaRPr lang="pt-BR" dirty="0"/>
          </a:p>
        </p:txBody>
      </p:sp>
      <p:sp>
        <p:nvSpPr>
          <p:cNvPr id="24" name="object 5"/>
          <p:cNvSpPr txBox="1"/>
          <p:nvPr/>
        </p:nvSpPr>
        <p:spPr>
          <a:xfrm>
            <a:off x="323528" y="836712"/>
            <a:ext cx="827708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 marR="4453" lvl="1" algn="just">
              <a:spcBef>
                <a:spcPts val="500"/>
              </a:spcBef>
              <a:spcAft>
                <a:spcPts val="500"/>
              </a:spcAft>
            </a:pPr>
            <a:r>
              <a:rPr lang="pt-BR" sz="2000" b="1" spc="18" dirty="0" smtClean="0">
                <a:solidFill>
                  <a:srgbClr val="231F20"/>
                </a:solidFill>
                <a:latin typeface="+mj-lt"/>
                <a:cs typeface="Calibri"/>
              </a:rPr>
              <a:t>Alguns desafios </a:t>
            </a:r>
            <a:r>
              <a:rPr lang="pt-BR" sz="2000" b="1" spc="18" dirty="0" smtClean="0">
                <a:solidFill>
                  <a:srgbClr val="231F20"/>
                </a:solidFill>
                <a:latin typeface="+mj-lt"/>
                <a:cs typeface="Calibri"/>
              </a:rPr>
              <a:t>enfrentados (não totalmente superados)</a:t>
            </a:r>
            <a:endParaRPr lang="pt-BR" sz="2000" b="1" spc="18" dirty="0">
              <a:solidFill>
                <a:srgbClr val="231F20"/>
              </a:solidFill>
              <a:latin typeface="+mj-lt"/>
              <a:cs typeface="Calibri"/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611560" y="1700808"/>
            <a:ext cx="7632848" cy="452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0" marR="4453" lvl="1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pc="18" dirty="0" smtClean="0">
                <a:solidFill>
                  <a:srgbClr val="231F20"/>
                </a:solidFill>
                <a:latin typeface="+mj-lt"/>
                <a:cs typeface="Calibri"/>
              </a:rPr>
              <a:t>Saturação do número de </a:t>
            </a:r>
            <a:r>
              <a:rPr lang="pt-BR" spc="18" dirty="0" err="1" smtClean="0">
                <a:solidFill>
                  <a:srgbClr val="231F20"/>
                </a:solidFill>
                <a:latin typeface="+mj-lt"/>
                <a:cs typeface="Calibri"/>
              </a:rPr>
              <a:t>PMIs</a:t>
            </a:r>
            <a:r>
              <a:rPr lang="pt-BR" spc="18" dirty="0" smtClean="0">
                <a:solidFill>
                  <a:srgbClr val="231F20"/>
                </a:solidFill>
                <a:latin typeface="+mj-lt"/>
                <a:cs typeface="Calibri"/>
              </a:rPr>
              <a:t> lançados</a:t>
            </a:r>
          </a:p>
          <a:p>
            <a:pPr marL="381000" marR="4453" lvl="1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pt-BR" spc="18" dirty="0" smtClean="0">
              <a:solidFill>
                <a:srgbClr val="231F20"/>
              </a:solidFill>
              <a:latin typeface="+mj-lt"/>
              <a:cs typeface="Calibri"/>
            </a:endParaRPr>
          </a:p>
          <a:p>
            <a:pPr marL="381000" marR="4453" lvl="1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pc="18" dirty="0" smtClean="0">
                <a:solidFill>
                  <a:srgbClr val="231F20"/>
                </a:solidFill>
                <a:latin typeface="+mj-lt"/>
                <a:cs typeface="Calibri"/>
              </a:rPr>
              <a:t>Tribunal de Contas do Município</a:t>
            </a:r>
          </a:p>
          <a:p>
            <a:pPr marL="381000" marR="4453" lvl="1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pt-BR" spc="18" dirty="0" smtClean="0">
              <a:solidFill>
                <a:srgbClr val="231F20"/>
              </a:solidFill>
              <a:latin typeface="+mj-lt"/>
              <a:cs typeface="Calibri"/>
            </a:endParaRPr>
          </a:p>
          <a:p>
            <a:pPr marL="381000" marR="4453" lvl="1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pc="18" dirty="0" smtClean="0">
                <a:solidFill>
                  <a:srgbClr val="231F20"/>
                </a:solidFill>
                <a:latin typeface="+mj-lt"/>
                <a:cs typeface="Calibri"/>
              </a:rPr>
              <a:t>Direcionamento nos estudos do PMI</a:t>
            </a:r>
          </a:p>
          <a:p>
            <a:pPr marL="381000" marR="4453" lvl="1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pt-BR" spc="18" dirty="0">
              <a:solidFill>
                <a:srgbClr val="231F20"/>
              </a:solidFill>
              <a:latin typeface="+mj-lt"/>
              <a:cs typeface="Calibri"/>
            </a:endParaRPr>
          </a:p>
          <a:p>
            <a:pPr marL="381000" marR="4453" lvl="1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pc="18" dirty="0" smtClean="0">
                <a:solidFill>
                  <a:srgbClr val="231F20"/>
                </a:solidFill>
                <a:latin typeface="+mj-lt"/>
                <a:cs typeface="Calibri"/>
              </a:rPr>
              <a:t>Limitação de projetos de geração de receita</a:t>
            </a:r>
          </a:p>
          <a:p>
            <a:pPr marL="381000" marR="4453" lvl="1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pt-BR" spc="18" dirty="0">
              <a:solidFill>
                <a:srgbClr val="231F20"/>
              </a:solidFill>
              <a:latin typeface="+mj-lt"/>
              <a:cs typeface="Calibri"/>
            </a:endParaRPr>
          </a:p>
          <a:p>
            <a:pPr marL="381000" marR="4453" lvl="1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pc="18" dirty="0" smtClean="0">
                <a:solidFill>
                  <a:srgbClr val="231F20"/>
                </a:solidFill>
                <a:latin typeface="+mj-lt"/>
                <a:cs typeface="Calibri"/>
              </a:rPr>
              <a:t>Alinhamento de expectativas entre investidores e governo</a:t>
            </a:r>
          </a:p>
          <a:p>
            <a:pPr marL="381000" marR="4453" lvl="1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pt-BR" spc="18" dirty="0">
              <a:solidFill>
                <a:srgbClr val="231F20"/>
              </a:solidFill>
              <a:latin typeface="+mj-lt"/>
              <a:cs typeface="Calibri"/>
            </a:endParaRPr>
          </a:p>
          <a:p>
            <a:pPr marL="381000" marR="4453" lvl="1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pc="18" dirty="0" smtClean="0">
                <a:solidFill>
                  <a:srgbClr val="231F20"/>
                </a:solidFill>
                <a:latin typeface="+mj-lt"/>
                <a:cs typeface="Calibri"/>
              </a:rPr>
              <a:t>Projetos concorrentes entre si</a:t>
            </a:r>
          </a:p>
          <a:p>
            <a:pPr marL="381000" marR="4453" lvl="1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pt-BR" spc="18" dirty="0">
              <a:solidFill>
                <a:srgbClr val="231F20"/>
              </a:solidFill>
              <a:latin typeface="+mj-lt"/>
              <a:cs typeface="Calibri"/>
            </a:endParaRPr>
          </a:p>
          <a:p>
            <a:pPr marL="381000" marR="4453" lvl="1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pc="18" dirty="0" smtClean="0">
                <a:solidFill>
                  <a:srgbClr val="231F20"/>
                </a:solidFill>
                <a:latin typeface="+mj-lt"/>
                <a:cs typeface="Calibri"/>
              </a:rPr>
              <a:t>Limitação da capacidade da empresa em gerar projetos</a:t>
            </a:r>
            <a:endParaRPr lang="pt-BR" spc="18" dirty="0">
              <a:solidFill>
                <a:srgbClr val="231F20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986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Outros desafios para o futuro</a:t>
            </a:r>
            <a:endParaRPr lang="pt-BR" dirty="0"/>
          </a:p>
        </p:txBody>
      </p:sp>
      <p:sp>
        <p:nvSpPr>
          <p:cNvPr id="24" name="object 5"/>
          <p:cNvSpPr txBox="1"/>
          <p:nvPr/>
        </p:nvSpPr>
        <p:spPr>
          <a:xfrm>
            <a:off x="323528" y="980728"/>
            <a:ext cx="827708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 marR="4453" lvl="1" algn="just">
              <a:spcBef>
                <a:spcPts val="500"/>
              </a:spcBef>
              <a:spcAft>
                <a:spcPts val="500"/>
              </a:spcAft>
            </a:pPr>
            <a:r>
              <a:rPr lang="pt-BR" sz="2000" b="1" spc="18" dirty="0" smtClean="0">
                <a:solidFill>
                  <a:srgbClr val="231F20"/>
                </a:solidFill>
                <a:latin typeface="+mj-lt"/>
                <a:cs typeface="Calibri"/>
              </a:rPr>
              <a:t>Alguns desafios precisam ser endereçados para atrair mais investidores </a:t>
            </a:r>
            <a:r>
              <a:rPr lang="pt-BR" sz="2000" b="1" spc="18" dirty="0" smtClean="0">
                <a:solidFill>
                  <a:srgbClr val="231F20"/>
                </a:solidFill>
                <a:latin typeface="+mj-lt"/>
                <a:cs typeface="Calibri"/>
              </a:rPr>
              <a:t>(especialmente estrangeiros)</a:t>
            </a:r>
            <a:endParaRPr lang="pt-BR" sz="2000" b="1" spc="18" dirty="0">
              <a:solidFill>
                <a:srgbClr val="231F20"/>
              </a:solidFill>
              <a:latin typeface="+mj-lt"/>
              <a:cs typeface="Calibri"/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1335478" y="2276872"/>
            <a:ext cx="6908930" cy="3539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 marR="4453" lvl="1" algn="just">
              <a:spcBef>
                <a:spcPts val="500"/>
              </a:spcBef>
              <a:spcAft>
                <a:spcPts val="500"/>
              </a:spcAft>
            </a:pPr>
            <a:r>
              <a:rPr lang="pt-BR" spc="18" dirty="0" smtClean="0">
                <a:solidFill>
                  <a:srgbClr val="231F20"/>
                </a:solidFill>
                <a:latin typeface="+mj-lt"/>
                <a:cs typeface="Calibri"/>
              </a:rPr>
              <a:t>Período de publicação dos editais longos o suficiente (60 dias hoje)</a:t>
            </a:r>
          </a:p>
          <a:p>
            <a:pPr marL="95250" marR="4453" lvl="1" algn="just">
              <a:spcBef>
                <a:spcPts val="500"/>
              </a:spcBef>
              <a:spcAft>
                <a:spcPts val="500"/>
              </a:spcAft>
            </a:pPr>
            <a:endParaRPr lang="pt-BR" spc="18" dirty="0">
              <a:solidFill>
                <a:srgbClr val="231F20"/>
              </a:solidFill>
              <a:latin typeface="+mj-lt"/>
              <a:cs typeface="Calibri"/>
            </a:endParaRPr>
          </a:p>
          <a:p>
            <a:pPr marL="95250" marR="4453" lvl="1" algn="just">
              <a:spcBef>
                <a:spcPts val="500"/>
              </a:spcBef>
              <a:spcAft>
                <a:spcPts val="500"/>
              </a:spcAft>
            </a:pPr>
            <a:r>
              <a:rPr lang="pt-BR" spc="18" dirty="0" smtClean="0">
                <a:solidFill>
                  <a:srgbClr val="231F20"/>
                </a:solidFill>
                <a:latin typeface="+mj-lt"/>
                <a:cs typeface="Calibri"/>
              </a:rPr>
              <a:t>Estabelecimento </a:t>
            </a:r>
            <a:r>
              <a:rPr lang="pt-BR" spc="18" dirty="0" smtClean="0">
                <a:solidFill>
                  <a:srgbClr val="231F20"/>
                </a:solidFill>
                <a:latin typeface="+mj-lt"/>
                <a:cs typeface="Calibri"/>
              </a:rPr>
              <a:t>de direitos e garantias aos investidores em relação aos pagamentos do governo e risco de </a:t>
            </a:r>
            <a:r>
              <a:rPr lang="pt-BR" i="1" spc="18" dirty="0" smtClean="0">
                <a:solidFill>
                  <a:srgbClr val="231F20"/>
                </a:solidFill>
                <a:latin typeface="+mj-lt"/>
                <a:cs typeface="Calibri"/>
              </a:rPr>
              <a:t>default</a:t>
            </a:r>
          </a:p>
          <a:p>
            <a:pPr marL="95250" marR="4453" lvl="1" algn="just">
              <a:spcBef>
                <a:spcPts val="500"/>
              </a:spcBef>
              <a:spcAft>
                <a:spcPts val="500"/>
              </a:spcAft>
            </a:pPr>
            <a:endParaRPr lang="pt-BR" spc="18" dirty="0" smtClean="0">
              <a:solidFill>
                <a:srgbClr val="231F20"/>
              </a:solidFill>
              <a:cs typeface="Calibri"/>
            </a:endParaRPr>
          </a:p>
          <a:p>
            <a:pPr marL="95250" marR="4453" lvl="1" algn="just">
              <a:spcBef>
                <a:spcPts val="500"/>
              </a:spcBef>
              <a:spcAft>
                <a:spcPts val="500"/>
              </a:spcAft>
            </a:pPr>
            <a:r>
              <a:rPr lang="pt-BR" spc="18" dirty="0" smtClean="0">
                <a:solidFill>
                  <a:srgbClr val="231F20"/>
                </a:solidFill>
                <a:cs typeface="Calibri"/>
              </a:rPr>
              <a:t>Mitigação </a:t>
            </a:r>
            <a:r>
              <a:rPr lang="pt-BR" spc="18" dirty="0">
                <a:solidFill>
                  <a:srgbClr val="231F20"/>
                </a:solidFill>
                <a:cs typeface="Calibri"/>
              </a:rPr>
              <a:t>de riscos referentes a variações cambiais</a:t>
            </a:r>
          </a:p>
          <a:p>
            <a:pPr marL="95250" marR="4453" lvl="1" algn="just">
              <a:spcBef>
                <a:spcPts val="500"/>
              </a:spcBef>
              <a:spcAft>
                <a:spcPts val="500"/>
              </a:spcAft>
            </a:pPr>
            <a:endParaRPr lang="pt-BR" i="1" spc="18" dirty="0">
              <a:solidFill>
                <a:srgbClr val="231F20"/>
              </a:solidFill>
              <a:latin typeface="+mj-lt"/>
              <a:cs typeface="Calibri"/>
            </a:endParaRPr>
          </a:p>
          <a:p>
            <a:pPr marL="95250" marR="4453" lvl="1" algn="just">
              <a:spcBef>
                <a:spcPts val="500"/>
              </a:spcBef>
              <a:spcAft>
                <a:spcPts val="500"/>
              </a:spcAft>
            </a:pPr>
            <a:r>
              <a:rPr lang="pt-BR" spc="18" dirty="0" smtClean="0">
                <a:solidFill>
                  <a:srgbClr val="231F20"/>
                </a:solidFill>
                <a:latin typeface="+mj-lt"/>
                <a:cs typeface="Calibri"/>
              </a:rPr>
              <a:t>Incidência de tributos sobre o pagamento de juros a investidores internacionais</a:t>
            </a:r>
            <a:endParaRPr lang="pt-BR" spc="18" dirty="0">
              <a:solidFill>
                <a:srgbClr val="231F20"/>
              </a:solidFill>
              <a:latin typeface="+mj-lt"/>
              <a:cs typeface="Calibri"/>
            </a:endParaRPr>
          </a:p>
        </p:txBody>
      </p:sp>
      <p:pic>
        <p:nvPicPr>
          <p:cNvPr id="1027" name="Picture 3" descr="C:\Users\x107292\Downloads\different-currenci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6" y="429309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x107292\Downloads\ta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1" y="5219725"/>
            <a:ext cx="532779" cy="53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x107292\Downloads\guarante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6" y="3333675"/>
            <a:ext cx="506524" cy="50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x107292\Downloads\calenda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1" y="2276872"/>
            <a:ext cx="546547" cy="54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21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2051720" y="3492569"/>
            <a:ext cx="5112568" cy="1016551"/>
          </a:xfrm>
        </p:spPr>
        <p:txBody>
          <a:bodyPr/>
          <a:lstStyle/>
          <a:p>
            <a:r>
              <a:rPr lang="pt-BR" dirty="0" smtClean="0">
                <a:hlinkClick r:id="rId2"/>
              </a:rPr>
              <a:t>thiago.toscano@spparcerias.com.br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+55 31 99408 1372</a:t>
            </a:r>
          </a:p>
          <a:p>
            <a:endParaRPr lang="pt-BR" dirty="0" smtClean="0"/>
          </a:p>
          <a:p>
            <a:r>
              <a:rPr lang="pt-BR" dirty="0" smtClean="0"/>
              <a:t>+55 11 3343 600</a:t>
            </a:r>
            <a:r>
              <a:rPr lang="pt-BR" dirty="0"/>
              <a:t>0</a:t>
            </a:r>
            <a:endParaRPr lang="pt-BR" dirty="0" smtClean="0"/>
          </a:p>
        </p:txBody>
      </p:sp>
      <p:pic>
        <p:nvPicPr>
          <p:cNvPr id="1027" name="Picture 3" descr="C:\Users\x107292\Downloads\old-typical-pho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66" y="4929712"/>
            <a:ext cx="444822" cy="44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x107292\Downloads\smartphone-c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809" y="4150452"/>
            <a:ext cx="444822" cy="44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2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Desestatização no Município de São Paulo</a:t>
            </a:r>
            <a:endParaRPr lang="pt-BR" dirty="0"/>
          </a:p>
        </p:txBody>
      </p:sp>
      <p:sp>
        <p:nvSpPr>
          <p:cNvPr id="5" name="TextBox 8"/>
          <p:cNvSpPr txBox="1"/>
          <p:nvPr/>
        </p:nvSpPr>
        <p:spPr>
          <a:xfrm>
            <a:off x="2051720" y="2087345"/>
            <a:ext cx="223180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altLang="ko-KR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Reordenar</a:t>
            </a:r>
            <a:r>
              <a:rPr lang="pt-BR" altLang="ko-KR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a posição estratégica do </a:t>
            </a:r>
            <a:r>
              <a:rPr lang="pt-BR" altLang="ko-KR" sz="1200" dirty="0" smtClean="0">
                <a:cs typeface="Arial" pitchFamily="34" charset="0"/>
              </a:rPr>
              <a:t>Estado </a:t>
            </a:r>
            <a:r>
              <a:rPr lang="pt-BR" altLang="ko-KR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na </a:t>
            </a:r>
            <a:r>
              <a:rPr lang="pt-BR" altLang="ko-KR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economia</a:t>
            </a:r>
            <a:endParaRPr lang="ko-KR" altLang="en-US" sz="1200" b="1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2051720" y="5450591"/>
            <a:ext cx="24482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altLang="ko-KR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Melhorar</a:t>
            </a:r>
            <a:r>
              <a:rPr lang="pt-BR" altLang="ko-KR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a prestação de serviços públicos</a:t>
            </a:r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11" name="Oval 14"/>
          <p:cNvSpPr/>
          <p:nvPr/>
        </p:nvSpPr>
        <p:spPr>
          <a:xfrm>
            <a:off x="1475656" y="5412740"/>
            <a:ext cx="537366" cy="53736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2653578" y="3712909"/>
            <a:ext cx="206288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altLang="ko-KR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Concentrar</a:t>
            </a:r>
            <a:r>
              <a:rPr lang="pt-BR" altLang="ko-KR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esforços e recursos em serviços essenciais</a:t>
            </a:r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15" name="Oval 18"/>
          <p:cNvSpPr/>
          <p:nvPr/>
        </p:nvSpPr>
        <p:spPr>
          <a:xfrm>
            <a:off x="2051720" y="3767391"/>
            <a:ext cx="537366" cy="53736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-2052736" y="1988840"/>
            <a:ext cx="3995297" cy="3995297"/>
            <a:chOff x="-1570625" y="1492653"/>
            <a:chExt cx="3167844" cy="3167844"/>
          </a:xfrm>
        </p:grpSpPr>
        <p:sp>
          <p:nvSpPr>
            <p:cNvPr id="18" name="Block Arc 3"/>
            <p:cNvSpPr/>
            <p:nvPr/>
          </p:nvSpPr>
          <p:spPr>
            <a:xfrm>
              <a:off x="-1570625" y="1492653"/>
              <a:ext cx="3167844" cy="3167844"/>
            </a:xfrm>
            <a:prstGeom prst="blockArc">
              <a:avLst>
                <a:gd name="adj1" fmla="val 16173961"/>
                <a:gd name="adj2" fmla="val 5453715"/>
                <a:gd name="adj3" fmla="val 1160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Block Arc 5"/>
            <p:cNvSpPr/>
            <p:nvPr/>
          </p:nvSpPr>
          <p:spPr>
            <a:xfrm>
              <a:off x="-1570625" y="1492653"/>
              <a:ext cx="3167844" cy="3167844"/>
            </a:xfrm>
            <a:prstGeom prst="blockArc">
              <a:avLst>
                <a:gd name="adj1" fmla="val 16173961"/>
                <a:gd name="adj2" fmla="val 1964022"/>
                <a:gd name="adj3" fmla="val 1145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Block Arc 6"/>
            <p:cNvSpPr/>
            <p:nvPr/>
          </p:nvSpPr>
          <p:spPr>
            <a:xfrm>
              <a:off x="-1570625" y="1492653"/>
              <a:ext cx="3167844" cy="3167844"/>
            </a:xfrm>
            <a:prstGeom prst="blockArc">
              <a:avLst>
                <a:gd name="adj1" fmla="val 16173961"/>
                <a:gd name="adj2" fmla="val 19690711"/>
                <a:gd name="adj3" fmla="val 11571"/>
              </a:avLst>
            </a:prstGeom>
            <a:solidFill>
              <a:srgbClr val="227D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TextBox 16"/>
          <p:cNvSpPr txBox="1"/>
          <p:nvPr/>
        </p:nvSpPr>
        <p:spPr>
          <a:xfrm>
            <a:off x="2433" y="3278602"/>
            <a:ext cx="1547664" cy="14157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</a:t>
            </a:r>
            <a:r>
              <a:rPr lang="pt-BR" altLang="ko-KR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 </a:t>
            </a:r>
            <a:r>
              <a:rPr lang="pt-BR" altLang="ko-KR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MAIOR</a:t>
            </a:r>
            <a:r>
              <a:rPr lang="pt-BR" altLang="ko-KR" sz="1100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 </a:t>
            </a:r>
            <a:r>
              <a:rPr lang="pt-BR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PROGRAMA MUNICIPAL DE PRIVATIZAÇÃO, CONCESSÃO E PPP VIGENTE</a:t>
            </a:r>
            <a:r>
              <a:rPr lang="pt-BR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pt-BR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/>
            </a:r>
            <a:br>
              <a:rPr lang="pt-BR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</a:br>
            <a:r>
              <a:rPr lang="pt-BR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NO </a:t>
            </a:r>
            <a:r>
              <a:rPr lang="pt-BR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BRASIL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0" y="711860"/>
            <a:ext cx="2987824" cy="432048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/>
            <a:r>
              <a:rPr lang="pt-BR" b="1" dirty="0" smtClean="0">
                <a:solidFill>
                  <a:prstClr val="white"/>
                </a:solidFill>
              </a:rPr>
              <a:t>PMD  -</a:t>
            </a: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1115616" y="692696"/>
            <a:ext cx="21602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 smtClean="0">
                <a:solidFill>
                  <a:prstClr val="white"/>
                </a:solidFill>
              </a:rPr>
              <a:t>Plano Municipal de Desestatização</a:t>
            </a:r>
            <a:endParaRPr lang="pt-BR" sz="1300" b="1" dirty="0">
              <a:solidFill>
                <a:prstClr val="white"/>
              </a:solidFill>
            </a:endParaRPr>
          </a:p>
        </p:txBody>
      </p:sp>
      <p:sp>
        <p:nvSpPr>
          <p:cNvPr id="52" name="Oval 14"/>
          <p:cNvSpPr/>
          <p:nvPr/>
        </p:nvSpPr>
        <p:spPr>
          <a:xfrm>
            <a:off x="1475656" y="2106023"/>
            <a:ext cx="537366" cy="537366"/>
          </a:xfrm>
          <a:prstGeom prst="ellipse">
            <a:avLst/>
          </a:prstGeom>
          <a:solidFill>
            <a:srgbClr val="227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5" name="Pentágono 54"/>
          <p:cNvSpPr/>
          <p:nvPr/>
        </p:nvSpPr>
        <p:spPr>
          <a:xfrm rot="10800000">
            <a:off x="6156176" y="711860"/>
            <a:ext cx="2987824" cy="355104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/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58" name="Retângulo 57"/>
          <p:cNvSpPr/>
          <p:nvPr/>
        </p:nvSpPr>
        <p:spPr>
          <a:xfrm>
            <a:off x="5364088" y="727830"/>
            <a:ext cx="37057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500" b="1" dirty="0" smtClean="0">
                <a:solidFill>
                  <a:prstClr val="white"/>
                </a:solidFill>
              </a:rPr>
              <a:t>Lei Municipal nº 16.651/2017</a:t>
            </a:r>
            <a:endParaRPr lang="pt-BR" sz="1500" b="1" dirty="0">
              <a:solidFill>
                <a:prstClr val="white"/>
              </a:solidFill>
            </a:endParaRPr>
          </a:p>
        </p:txBody>
      </p:sp>
      <p:sp>
        <p:nvSpPr>
          <p:cNvPr id="7" name="Oval 10"/>
          <p:cNvSpPr/>
          <p:nvPr/>
        </p:nvSpPr>
        <p:spPr>
          <a:xfrm>
            <a:off x="7417486" y="1933487"/>
            <a:ext cx="537366" cy="537366"/>
          </a:xfrm>
          <a:prstGeom prst="ellipse">
            <a:avLst/>
          </a:prstGeom>
          <a:solidFill>
            <a:srgbClr val="227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59" name="Retângulo 37"/>
          <p:cNvSpPr>
            <a:spLocks noChangeArrowheads="1"/>
          </p:cNvSpPr>
          <p:nvPr/>
        </p:nvSpPr>
        <p:spPr bwMode="auto">
          <a:xfrm>
            <a:off x="7993550" y="2040588"/>
            <a:ext cx="20510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/>
            <a:r>
              <a:rPr lang="pt-BR" altLang="pt-B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charset="0"/>
              </a:rPr>
              <a:t>Saúde</a:t>
            </a:r>
          </a:p>
        </p:txBody>
      </p:sp>
      <p:sp>
        <p:nvSpPr>
          <p:cNvPr id="72" name="Oval 10"/>
          <p:cNvSpPr/>
          <p:nvPr/>
        </p:nvSpPr>
        <p:spPr>
          <a:xfrm>
            <a:off x="7417486" y="2712251"/>
            <a:ext cx="537366" cy="537366"/>
          </a:xfrm>
          <a:prstGeom prst="ellipse">
            <a:avLst/>
          </a:prstGeom>
          <a:solidFill>
            <a:srgbClr val="227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73" name="Retângulo 37"/>
          <p:cNvSpPr>
            <a:spLocks noChangeArrowheads="1"/>
          </p:cNvSpPr>
          <p:nvPr/>
        </p:nvSpPr>
        <p:spPr bwMode="auto">
          <a:xfrm>
            <a:off x="7993550" y="2819352"/>
            <a:ext cx="20510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/>
            <a:r>
              <a:rPr lang="pt-BR" altLang="pt-BR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charset="0"/>
              </a:rPr>
              <a:t>Educação</a:t>
            </a:r>
            <a:endParaRPr lang="pt-BR" altLang="pt-BR" sz="14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 charset="0"/>
            </a:endParaRPr>
          </a:p>
        </p:txBody>
      </p:sp>
      <p:sp>
        <p:nvSpPr>
          <p:cNvPr id="75" name="Oval 10"/>
          <p:cNvSpPr/>
          <p:nvPr/>
        </p:nvSpPr>
        <p:spPr>
          <a:xfrm>
            <a:off x="7417486" y="3491015"/>
            <a:ext cx="537366" cy="537366"/>
          </a:xfrm>
          <a:prstGeom prst="ellipse">
            <a:avLst/>
          </a:prstGeom>
          <a:solidFill>
            <a:srgbClr val="227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76" name="Retângulo 37"/>
          <p:cNvSpPr>
            <a:spLocks noChangeArrowheads="1"/>
          </p:cNvSpPr>
          <p:nvPr/>
        </p:nvSpPr>
        <p:spPr bwMode="auto">
          <a:xfrm>
            <a:off x="7993550" y="3598116"/>
            <a:ext cx="20510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/>
            <a:r>
              <a:rPr lang="pt-BR" altLang="pt-BR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charset="0"/>
              </a:rPr>
              <a:t>Segurança</a:t>
            </a:r>
            <a:endParaRPr lang="pt-BR" altLang="pt-BR" sz="14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 charset="0"/>
            </a:endParaRPr>
          </a:p>
        </p:txBody>
      </p:sp>
      <p:sp>
        <p:nvSpPr>
          <p:cNvPr id="78" name="Oval 10"/>
          <p:cNvSpPr/>
          <p:nvPr/>
        </p:nvSpPr>
        <p:spPr>
          <a:xfrm>
            <a:off x="7417486" y="4269779"/>
            <a:ext cx="537366" cy="537366"/>
          </a:xfrm>
          <a:prstGeom prst="ellipse">
            <a:avLst/>
          </a:prstGeom>
          <a:solidFill>
            <a:srgbClr val="227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79" name="Retângulo 37"/>
          <p:cNvSpPr>
            <a:spLocks noChangeArrowheads="1"/>
          </p:cNvSpPr>
          <p:nvPr/>
        </p:nvSpPr>
        <p:spPr bwMode="auto">
          <a:xfrm>
            <a:off x="7993550" y="4376880"/>
            <a:ext cx="20510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/>
            <a:r>
              <a:rPr lang="pt-BR" altLang="pt-BR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charset="0"/>
              </a:rPr>
              <a:t>Habitação</a:t>
            </a:r>
            <a:endParaRPr lang="pt-BR" altLang="pt-BR" sz="14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 charset="0"/>
            </a:endParaRPr>
          </a:p>
        </p:txBody>
      </p:sp>
      <p:sp>
        <p:nvSpPr>
          <p:cNvPr id="81" name="Oval 10"/>
          <p:cNvSpPr/>
          <p:nvPr/>
        </p:nvSpPr>
        <p:spPr>
          <a:xfrm>
            <a:off x="7417486" y="5048543"/>
            <a:ext cx="537366" cy="537366"/>
          </a:xfrm>
          <a:prstGeom prst="ellipse">
            <a:avLst/>
          </a:prstGeom>
          <a:solidFill>
            <a:srgbClr val="227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82" name="Retângulo 37"/>
          <p:cNvSpPr>
            <a:spLocks noChangeArrowheads="1"/>
          </p:cNvSpPr>
          <p:nvPr/>
        </p:nvSpPr>
        <p:spPr bwMode="auto">
          <a:xfrm>
            <a:off x="7993550" y="5048543"/>
            <a:ext cx="20510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/>
            <a:r>
              <a:rPr lang="pt-BR" altLang="pt-BR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charset="0"/>
              </a:rPr>
              <a:t>Mobilidade </a:t>
            </a:r>
            <a:br>
              <a:rPr lang="pt-BR" altLang="pt-BR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charset="0"/>
              </a:rPr>
            </a:br>
            <a:r>
              <a:rPr lang="pt-BR" altLang="pt-BR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charset="0"/>
              </a:rPr>
              <a:t>Urbana</a:t>
            </a:r>
          </a:p>
        </p:txBody>
      </p:sp>
      <p:sp>
        <p:nvSpPr>
          <p:cNvPr id="84" name="Oval 10"/>
          <p:cNvSpPr/>
          <p:nvPr/>
        </p:nvSpPr>
        <p:spPr>
          <a:xfrm>
            <a:off x="7417486" y="5827307"/>
            <a:ext cx="537366" cy="537366"/>
          </a:xfrm>
          <a:prstGeom prst="ellipse">
            <a:avLst/>
          </a:prstGeom>
          <a:solidFill>
            <a:srgbClr val="227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85" name="Retângulo 37"/>
          <p:cNvSpPr>
            <a:spLocks noChangeArrowheads="1"/>
          </p:cNvSpPr>
          <p:nvPr/>
        </p:nvSpPr>
        <p:spPr bwMode="auto">
          <a:xfrm>
            <a:off x="7993550" y="5827307"/>
            <a:ext cx="20510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/>
            <a:r>
              <a:rPr lang="pt-BR" altLang="pt-BR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charset="0"/>
              </a:rPr>
              <a:t>Assistência</a:t>
            </a:r>
            <a:br>
              <a:rPr lang="pt-BR" altLang="pt-BR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charset="0"/>
              </a:rPr>
            </a:br>
            <a:r>
              <a:rPr lang="pt-BR" altLang="pt-BR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charset="0"/>
              </a:rPr>
              <a:t> Social</a:t>
            </a:r>
          </a:p>
        </p:txBody>
      </p:sp>
      <p:sp>
        <p:nvSpPr>
          <p:cNvPr id="91" name="Chave esquerda 90"/>
          <p:cNvSpPr/>
          <p:nvPr/>
        </p:nvSpPr>
        <p:spPr>
          <a:xfrm>
            <a:off x="7074334" y="1700808"/>
            <a:ext cx="377986" cy="4896544"/>
          </a:xfrm>
          <a:prstGeom prst="leftBrace">
            <a:avLst>
              <a:gd name="adj1" fmla="val 17958"/>
              <a:gd name="adj2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3" name="Block Arc 11">
            <a:extLst>
              <a:ext uri="{FF2B5EF4-FFF2-40B4-BE49-F238E27FC236}">
                <a16:creationId xmlns:a16="http://schemas.microsoft.com/office/drawing/2014/main" xmlns="" id="{40929412-1B24-44E6-B4E7-C380C218D2CD}"/>
              </a:ext>
            </a:extLst>
          </p:cNvPr>
          <p:cNvSpPr/>
          <p:nvPr/>
        </p:nvSpPr>
        <p:spPr>
          <a:xfrm rot="10800000">
            <a:off x="6802765" y="3972125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227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99" name="Grupo 98"/>
          <p:cNvGrpSpPr/>
          <p:nvPr/>
        </p:nvGrpSpPr>
        <p:grpSpPr>
          <a:xfrm>
            <a:off x="5004048" y="1933487"/>
            <a:ext cx="1315495" cy="4431186"/>
            <a:chOff x="5220072" y="1897483"/>
            <a:chExt cx="1315495" cy="4431186"/>
          </a:xfrm>
        </p:grpSpPr>
        <p:grpSp>
          <p:nvGrpSpPr>
            <p:cNvPr id="87" name="Grupo 86"/>
            <p:cNvGrpSpPr/>
            <p:nvPr/>
          </p:nvGrpSpPr>
          <p:grpSpPr>
            <a:xfrm>
              <a:off x="5220072" y="1897483"/>
              <a:ext cx="1315495" cy="4431186"/>
              <a:chOff x="4768673" y="1897483"/>
              <a:chExt cx="1315495" cy="4431186"/>
            </a:xfrm>
          </p:grpSpPr>
          <p:sp>
            <p:nvSpPr>
              <p:cNvPr id="33" name="Shape 300"/>
              <p:cNvSpPr/>
              <p:nvPr/>
            </p:nvSpPr>
            <p:spPr>
              <a:xfrm>
                <a:off x="4768673" y="1897483"/>
                <a:ext cx="1315493" cy="1315493"/>
              </a:xfrm>
              <a:prstGeom prst="ellipse">
                <a:avLst/>
              </a:prstGeom>
              <a:noFill/>
              <a:ln w="114300" cap="flat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pt-BR" sz="15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Lora"/>
                    <a:cs typeface="Lora"/>
                    <a:sym typeface="Lora"/>
                  </a:rPr>
                  <a:t>CMDP </a:t>
                </a:r>
                <a:r>
                  <a:rPr lang="pt-BR" sz="1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Lora"/>
                    <a:cs typeface="Lora"/>
                    <a:sym typeface="Lora"/>
                  </a:rPr>
                  <a:t>Conselho Municipal de </a:t>
                </a:r>
                <a:r>
                  <a:rPr lang="pt-BR" sz="10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Lora"/>
                    <a:cs typeface="Lora"/>
                    <a:sym typeface="Lora"/>
                  </a:rPr>
                  <a:t>Desesta-tização </a:t>
                </a:r>
                <a:r>
                  <a:rPr lang="pt-BR" sz="1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Lora"/>
                    <a:cs typeface="Lora"/>
                    <a:sym typeface="Lora"/>
                  </a:rPr>
                  <a:t>e Parcerias</a:t>
                </a:r>
                <a:endParaRPr sz="10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34" name="Shape 301"/>
              <p:cNvSpPr/>
              <p:nvPr/>
            </p:nvSpPr>
            <p:spPr>
              <a:xfrm>
                <a:off x="4768673" y="5013176"/>
                <a:ext cx="1315493" cy="1315493"/>
              </a:xfrm>
              <a:prstGeom prst="ellipse">
                <a:avLst/>
              </a:prstGeom>
              <a:noFill/>
              <a:ln w="114300" cap="flat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pt-BR" sz="15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Lora"/>
                    <a:cs typeface="Lora"/>
                    <a:sym typeface="Lora"/>
                  </a:rPr>
                  <a:t>SPP </a:t>
                </a:r>
                <a:r>
                  <a:rPr lang="pt-BR" sz="15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Lora"/>
                    <a:cs typeface="Lora"/>
                    <a:sym typeface="Lora"/>
                  </a:rPr>
                  <a:t/>
                </a:r>
                <a:br>
                  <a:rPr lang="pt-BR" sz="15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Lora"/>
                    <a:cs typeface="Lora"/>
                    <a:sym typeface="Lora"/>
                  </a:rPr>
                </a:br>
                <a:r>
                  <a:rPr lang="pt-BR" sz="10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Lora"/>
                    <a:cs typeface="Lora"/>
                    <a:sym typeface="Lora"/>
                  </a:rPr>
                  <a:t>São </a:t>
                </a:r>
                <a:r>
                  <a:rPr lang="pt-BR" sz="1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Lora"/>
                    <a:cs typeface="Lora"/>
                    <a:sym typeface="Lora"/>
                  </a:rPr>
                  <a:t>Paulo Parcerias</a:t>
                </a:r>
                <a:endParaRPr sz="10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35" name="Shape 302"/>
              <p:cNvSpPr/>
              <p:nvPr/>
            </p:nvSpPr>
            <p:spPr>
              <a:xfrm>
                <a:off x="4768674" y="3455330"/>
                <a:ext cx="1315494" cy="1315493"/>
              </a:xfrm>
              <a:prstGeom prst="ellipse">
                <a:avLst/>
              </a:prstGeom>
              <a:noFill/>
              <a:ln w="114300" cap="flat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pt-BR" sz="15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Lora"/>
                    <a:cs typeface="Lora"/>
                    <a:sym typeface="Lora"/>
                  </a:rPr>
                  <a:t>FMDS </a:t>
                </a:r>
                <a:r>
                  <a:rPr lang="pt-BR" sz="1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Lora"/>
                    <a:cs typeface="Lora"/>
                    <a:sym typeface="Lora"/>
                  </a:rPr>
                  <a:t>Fundo Municipal de </a:t>
                </a:r>
                <a:r>
                  <a:rPr lang="pt-BR" sz="10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Lora"/>
                    <a:cs typeface="Lora"/>
                    <a:sym typeface="Lora"/>
                  </a:rPr>
                  <a:t>Desenvolvi-mento </a:t>
                </a:r>
                <a:r>
                  <a:rPr lang="pt-BR" sz="1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Lora"/>
                    <a:cs typeface="Lora"/>
                    <a:sym typeface="Lora"/>
                  </a:rPr>
                  <a:t>Social</a:t>
                </a:r>
                <a:endParaRPr sz="10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Lora"/>
                  <a:cs typeface="Lora"/>
                  <a:sym typeface="Lora"/>
                </a:endParaRPr>
              </a:p>
            </p:txBody>
          </p:sp>
        </p:grpSp>
        <p:cxnSp>
          <p:nvCxnSpPr>
            <p:cNvPr id="98" name="Conector reto 97"/>
            <p:cNvCxnSpPr/>
            <p:nvPr/>
          </p:nvCxnSpPr>
          <p:spPr>
            <a:xfrm>
              <a:off x="5877819" y="4770185"/>
              <a:ext cx="1" cy="24235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to 106"/>
            <p:cNvCxnSpPr/>
            <p:nvPr/>
          </p:nvCxnSpPr>
          <p:spPr>
            <a:xfrm>
              <a:off x="5877819" y="3212657"/>
              <a:ext cx="1" cy="24235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3" name="Conector de seta reta 102"/>
          <p:cNvCxnSpPr/>
          <p:nvPr/>
        </p:nvCxnSpPr>
        <p:spPr>
          <a:xfrm>
            <a:off x="6372200" y="4149080"/>
            <a:ext cx="36004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>
          <a:xfrm>
            <a:off x="4572000" y="1700808"/>
            <a:ext cx="0" cy="421144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7">
            <a:extLst>
              <a:ext uri="{FF2B5EF4-FFF2-40B4-BE49-F238E27FC236}">
                <a16:creationId xmlns:a16="http://schemas.microsoft.com/office/drawing/2014/main" xmlns="" id="{B738EF90-DA62-428F-A764-9A7D44E9AEE3}"/>
              </a:ext>
            </a:extLst>
          </p:cNvPr>
          <p:cNvSpPr>
            <a:spLocks noChangeAspect="1"/>
          </p:cNvSpPr>
          <p:nvPr/>
        </p:nvSpPr>
        <p:spPr>
          <a:xfrm>
            <a:off x="7506169" y="202292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xmlns="" id="{3DAA8DCD-9AC2-44A4-8550-9121AF6799F5}"/>
              </a:ext>
            </a:extLst>
          </p:cNvPr>
          <p:cNvSpPr/>
          <p:nvPr/>
        </p:nvSpPr>
        <p:spPr>
          <a:xfrm>
            <a:off x="7533355" y="2837886"/>
            <a:ext cx="305629" cy="28609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 descr="Resultado de imagem para seguranÃ§a ic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536" y="3589411"/>
            <a:ext cx="360438" cy="3604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9">
            <a:extLst>
              <a:ext uri="{FF2B5EF4-FFF2-40B4-BE49-F238E27FC236}">
                <a16:creationId xmlns:a16="http://schemas.microsoft.com/office/drawing/2014/main" xmlns="" id="{5302156A-0FBF-4083-AFEC-BA691ED324E6}"/>
              </a:ext>
            </a:extLst>
          </p:cNvPr>
          <p:cNvSpPr/>
          <p:nvPr/>
        </p:nvSpPr>
        <p:spPr>
          <a:xfrm>
            <a:off x="7508475" y="4373988"/>
            <a:ext cx="355388" cy="328949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47" name="Picture 2" descr="Resultado de imagem para png bus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55" y="5132212"/>
            <a:ext cx="370028" cy="3700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silhuetas grupo icone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87" y="5909208"/>
            <a:ext cx="373564" cy="3735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7">
            <a:extLst>
              <a:ext uri="{FF2B5EF4-FFF2-40B4-BE49-F238E27FC236}">
                <a16:creationId xmlns:a16="http://schemas.microsoft.com/office/drawing/2014/main" xmlns="" id="{F6C79C65-2188-4A4D-8772-35A34B81EB66}"/>
              </a:ext>
            </a:extLst>
          </p:cNvPr>
          <p:cNvSpPr/>
          <p:nvPr/>
        </p:nvSpPr>
        <p:spPr>
          <a:xfrm>
            <a:off x="1583319" y="5515643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1" name="Parallelogram 30">
            <a:extLst>
              <a:ext uri="{FF2B5EF4-FFF2-40B4-BE49-F238E27FC236}">
                <a16:creationId xmlns:a16="http://schemas.microsoft.com/office/drawing/2014/main" xmlns="" id="{2ECD6602-DBAA-4994-A49C-79CCDE2F7030}"/>
              </a:ext>
            </a:extLst>
          </p:cNvPr>
          <p:cNvSpPr/>
          <p:nvPr/>
        </p:nvSpPr>
        <p:spPr>
          <a:xfrm flipH="1">
            <a:off x="1568496" y="2194476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6" name="Teardrop 6">
            <a:extLst>
              <a:ext uri="{FF2B5EF4-FFF2-40B4-BE49-F238E27FC236}">
                <a16:creationId xmlns:a16="http://schemas.microsoft.com/office/drawing/2014/main" xmlns="" id="{1F8D00BE-E184-49C9-ACF1-BC88019A3305}"/>
              </a:ext>
            </a:extLst>
          </p:cNvPr>
          <p:cNvSpPr/>
          <p:nvPr/>
        </p:nvSpPr>
        <p:spPr>
          <a:xfrm rot="8100000">
            <a:off x="2203041" y="3918711"/>
            <a:ext cx="234725" cy="23472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5364088" y="1124744"/>
            <a:ext cx="3779912" cy="355104"/>
            <a:chOff x="5364088" y="1196751"/>
            <a:chExt cx="3779912" cy="355104"/>
          </a:xfrm>
        </p:grpSpPr>
        <p:sp>
          <p:nvSpPr>
            <p:cNvPr id="53" name="Pentágono 52"/>
            <p:cNvSpPr/>
            <p:nvPr/>
          </p:nvSpPr>
          <p:spPr>
            <a:xfrm rot="10800000">
              <a:off x="6156176" y="1196751"/>
              <a:ext cx="2987824" cy="355104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66700"/>
              <a:endParaRPr lang="pt-BR" b="1" dirty="0">
                <a:solidFill>
                  <a:prstClr val="white"/>
                </a:solidFill>
              </a:endParaRPr>
            </a:p>
          </p:txBody>
        </p:sp>
        <p:sp>
          <p:nvSpPr>
            <p:cNvPr id="54" name="Retângulo 53"/>
            <p:cNvSpPr/>
            <p:nvPr/>
          </p:nvSpPr>
          <p:spPr>
            <a:xfrm>
              <a:off x="5364088" y="1212721"/>
              <a:ext cx="3705718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t-BR" sz="1500" b="1" dirty="0" smtClean="0">
                  <a:solidFill>
                    <a:prstClr val="white"/>
                  </a:solidFill>
                </a:rPr>
                <a:t>Lei Municipal nº 16.703/2017</a:t>
              </a:r>
              <a:endParaRPr lang="pt-BR" sz="15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25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Priorização de Projetos</a:t>
            </a:r>
            <a:endParaRPr lang="pt-BR" dirty="0"/>
          </a:p>
        </p:txBody>
      </p:sp>
      <p:sp>
        <p:nvSpPr>
          <p:cNvPr id="61" name="Retângulo de cantos arredondados 60"/>
          <p:cNvSpPr/>
          <p:nvPr/>
        </p:nvSpPr>
        <p:spPr>
          <a:xfrm>
            <a:off x="1073317" y="1014707"/>
            <a:ext cx="6611896" cy="90212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66" name="CaixaDeTexto 65"/>
          <p:cNvSpPr txBox="1"/>
          <p:nvPr/>
        </p:nvSpPr>
        <p:spPr>
          <a:xfrm>
            <a:off x="802154" y="1281103"/>
            <a:ext cx="715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55 PROJETOS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Levantamento Inicial junto às Secretarias</a:t>
            </a:r>
          </a:p>
        </p:txBody>
      </p:sp>
      <p:sp>
        <p:nvSpPr>
          <p:cNvPr id="73" name="Retângulo de cantos arredondados 72"/>
          <p:cNvSpPr/>
          <p:nvPr/>
        </p:nvSpPr>
        <p:spPr>
          <a:xfrm>
            <a:off x="504494" y="4509120"/>
            <a:ext cx="7895356" cy="208486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77" name="CaixaDeTexto 76"/>
          <p:cNvSpPr txBox="1"/>
          <p:nvPr/>
        </p:nvSpPr>
        <p:spPr>
          <a:xfrm>
            <a:off x="2339752" y="4637543"/>
            <a:ext cx="3534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 Projetos Prioritários: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8" name="Retângulo de cantos arredondados 77"/>
          <p:cNvSpPr/>
          <p:nvPr/>
        </p:nvSpPr>
        <p:spPr>
          <a:xfrm>
            <a:off x="2466842" y="2429437"/>
            <a:ext cx="4140759" cy="149955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79" name="CaixaDeTexto 78"/>
          <p:cNvSpPr txBox="1"/>
          <p:nvPr/>
        </p:nvSpPr>
        <p:spPr>
          <a:xfrm>
            <a:off x="2572693" y="2420888"/>
            <a:ext cx="392905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Critérios de Priorização:</a:t>
            </a:r>
          </a:p>
          <a:p>
            <a:pPr marL="342900" indent="-342900" algn="ctr">
              <a:buAutoNum type="arabicPeriod"/>
            </a:pPr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Compromisso de campanha</a:t>
            </a:r>
          </a:p>
          <a:p>
            <a:pPr marL="342900" indent="-342900" algn="ctr">
              <a:buAutoNum type="arabicPeriod"/>
            </a:pPr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Impacto financeiro</a:t>
            </a:r>
          </a:p>
          <a:p>
            <a:pPr marL="342900" indent="-342900" algn="ctr">
              <a:buAutoNum type="arabicPeriod"/>
            </a:pPr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Velocidade de entrega</a:t>
            </a:r>
          </a:p>
          <a:p>
            <a:pPr marL="342900" indent="-342900" algn="ctr">
              <a:buAutoNum type="arabicPeriod"/>
            </a:pPr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Impacto social</a:t>
            </a:r>
          </a:p>
        </p:txBody>
      </p:sp>
      <p:sp>
        <p:nvSpPr>
          <p:cNvPr id="80" name="CaixaDeTexto 79"/>
          <p:cNvSpPr txBox="1"/>
          <p:nvPr/>
        </p:nvSpPr>
        <p:spPr>
          <a:xfrm>
            <a:off x="899592" y="5057889"/>
            <a:ext cx="2732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Privatizações:</a:t>
            </a:r>
          </a:p>
          <a:p>
            <a:pPr marL="342900" indent="-342900">
              <a:buAutoNum type="arabicPeriod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Complexo Anhembi/</a:t>
            </a:r>
            <a:r>
              <a:rPr 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SPTuris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Interlagos</a:t>
            </a:r>
          </a:p>
          <a:p>
            <a:pPr marL="342900" indent="-342900">
              <a:buAutoNum type="arabicPeriod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Imóveis </a:t>
            </a:r>
          </a:p>
        </p:txBody>
      </p:sp>
      <p:sp>
        <p:nvSpPr>
          <p:cNvPr id="81" name="CaixaDeTexto 80"/>
          <p:cNvSpPr txBox="1"/>
          <p:nvPr/>
        </p:nvSpPr>
        <p:spPr>
          <a:xfrm>
            <a:off x="3347864" y="5057889"/>
            <a:ext cx="50519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/>
              <a:t> </a:t>
            </a:r>
            <a:r>
              <a:rPr lang="pt-BR" sz="1600" b="1" dirty="0" smtClean="0"/>
              <a:t>                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Concessões/</a:t>
            </a:r>
            <a:r>
              <a:rPr lang="pt-B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PPPs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 Pacaembu		8. Terminais</a:t>
            </a:r>
          </a:p>
          <a:p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 Parques		9. Escolas</a:t>
            </a:r>
          </a:p>
          <a:p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6. Mercados		10. Estacionamento</a:t>
            </a:r>
          </a:p>
          <a:p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7. Cemitérios		11. Limpeza</a:t>
            </a:r>
          </a:p>
        </p:txBody>
      </p:sp>
      <p:sp>
        <p:nvSpPr>
          <p:cNvPr id="82" name="Seta para baixo 81"/>
          <p:cNvSpPr/>
          <p:nvPr/>
        </p:nvSpPr>
        <p:spPr>
          <a:xfrm>
            <a:off x="4205101" y="4077072"/>
            <a:ext cx="308167" cy="324000"/>
          </a:xfrm>
          <a:prstGeom prst="downArrow">
            <a:avLst/>
          </a:prstGeom>
          <a:solidFill>
            <a:srgbClr val="3D9EC1"/>
          </a:solidFill>
          <a:ln>
            <a:solidFill>
              <a:srgbClr val="3D9E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83" name="Seta para baixo 82"/>
          <p:cNvSpPr/>
          <p:nvPr/>
        </p:nvSpPr>
        <p:spPr>
          <a:xfrm>
            <a:off x="4149017" y="2035914"/>
            <a:ext cx="308167" cy="324000"/>
          </a:xfrm>
          <a:prstGeom prst="downArrow">
            <a:avLst/>
          </a:prstGeom>
          <a:solidFill>
            <a:srgbClr val="3D9EC1"/>
          </a:solidFill>
          <a:ln>
            <a:solidFill>
              <a:srgbClr val="3D9E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720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Apoio na modelagem dos </a:t>
            </a:r>
            <a:r>
              <a:rPr lang="pt-BR" dirty="0" smtClean="0"/>
              <a:t>Projetos</a:t>
            </a:r>
            <a:endParaRPr lang="pt-BR" dirty="0"/>
          </a:p>
        </p:txBody>
      </p:sp>
      <p:sp>
        <p:nvSpPr>
          <p:cNvPr id="2" name="Retângulo de cantos arredondados 1"/>
          <p:cNvSpPr/>
          <p:nvPr/>
        </p:nvSpPr>
        <p:spPr>
          <a:xfrm>
            <a:off x="323528" y="1628800"/>
            <a:ext cx="2088232" cy="6288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227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Consultoria externa</a:t>
            </a:r>
            <a:endParaRPr lang="pt-BR" sz="1600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23528" y="2859328"/>
            <a:ext cx="2088232" cy="6288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227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PMI</a:t>
            </a:r>
            <a:endParaRPr lang="pt-BR" sz="1600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23528" y="4089856"/>
            <a:ext cx="2088232" cy="6288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227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PPMI</a:t>
            </a:r>
            <a:endParaRPr lang="pt-BR" sz="1600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23528" y="5320384"/>
            <a:ext cx="2088232" cy="6288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227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Modelagem interna</a:t>
            </a:r>
            <a:endParaRPr lang="pt-BR" sz="1600" dirty="0"/>
          </a:p>
        </p:txBody>
      </p:sp>
      <p:sp>
        <p:nvSpPr>
          <p:cNvPr id="3" name="Retângulo 2"/>
          <p:cNvSpPr/>
          <p:nvPr/>
        </p:nvSpPr>
        <p:spPr>
          <a:xfrm>
            <a:off x="2843808" y="1773971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Complexo Anhembi/</a:t>
            </a:r>
            <a:r>
              <a:rPr lang="pt-BR" sz="1600" dirty="0" err="1"/>
              <a:t>SPTuris</a:t>
            </a:r>
            <a:r>
              <a:rPr lang="pt-BR" sz="1600" dirty="0"/>
              <a:t> │ Imóveis │ </a:t>
            </a:r>
            <a:r>
              <a:rPr lang="pt-BR" sz="1600" dirty="0" smtClean="0"/>
              <a:t>Escolas </a:t>
            </a:r>
            <a:r>
              <a:rPr lang="pt-BR" sz="1600" dirty="0"/>
              <a:t>│ </a:t>
            </a:r>
            <a:r>
              <a:rPr lang="pt-BR" sz="1600" dirty="0" smtClean="0"/>
              <a:t>Limpeza </a:t>
            </a:r>
            <a:endParaRPr lang="pt-BR" sz="1600" dirty="0"/>
          </a:p>
        </p:txBody>
      </p:sp>
      <p:sp>
        <p:nvSpPr>
          <p:cNvPr id="4" name="Retângulo 3"/>
          <p:cNvSpPr/>
          <p:nvPr/>
        </p:nvSpPr>
        <p:spPr>
          <a:xfrm>
            <a:off x="2843808" y="4243631"/>
            <a:ext cx="16546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Estacionamento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2843808" y="5465555"/>
            <a:ext cx="4392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Mercados</a:t>
            </a:r>
            <a:r>
              <a:rPr lang="pt-BR" sz="1600" dirty="0"/>
              <a:t> │ </a:t>
            </a:r>
            <a:r>
              <a:rPr lang="pt-BR" sz="1600" dirty="0" smtClean="0"/>
              <a:t>Interlagos</a:t>
            </a:r>
            <a:endParaRPr lang="pt-BR" sz="1600" dirty="0"/>
          </a:p>
        </p:txBody>
      </p:sp>
      <p:sp>
        <p:nvSpPr>
          <p:cNvPr id="7" name="Retângulo 6"/>
          <p:cNvSpPr/>
          <p:nvPr/>
        </p:nvSpPr>
        <p:spPr>
          <a:xfrm>
            <a:off x="2843808" y="3004499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Pacaembu </a:t>
            </a:r>
            <a:r>
              <a:rPr lang="pt-BR" sz="1600" dirty="0"/>
              <a:t>│ </a:t>
            </a:r>
            <a:r>
              <a:rPr lang="pt-BR" sz="1600" dirty="0" smtClean="0"/>
              <a:t>Terminais de Ônibus </a:t>
            </a:r>
            <a:r>
              <a:rPr lang="pt-BR" sz="1600" dirty="0"/>
              <a:t>│ </a:t>
            </a:r>
            <a:r>
              <a:rPr lang="pt-BR" sz="1600" dirty="0" smtClean="0"/>
              <a:t>Parques</a:t>
            </a:r>
            <a:r>
              <a:rPr lang="pt-BR" sz="1600" dirty="0"/>
              <a:t> │ </a:t>
            </a:r>
            <a:r>
              <a:rPr lang="pt-BR" sz="1600" dirty="0" smtClean="0"/>
              <a:t>Cemitérios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5584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Projetos de </a:t>
            </a:r>
            <a:r>
              <a:rPr lang="pt-BR" i="1" dirty="0" smtClean="0"/>
              <a:t>Real </a:t>
            </a:r>
            <a:r>
              <a:rPr lang="pt-BR" i="1" dirty="0" err="1" smtClean="0"/>
              <a:t>Estate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421109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7"/>
          <p:cNvSpPr>
            <a:spLocks noChangeArrowheads="1"/>
          </p:cNvSpPr>
          <p:nvPr/>
        </p:nvSpPr>
        <p:spPr bwMode="gray">
          <a:xfrm>
            <a:off x="421277" y="1665722"/>
            <a:ext cx="8179333" cy="411124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500" dirty="0">
              <a:solidFill>
                <a:schemeClr val="bg1"/>
              </a:solidFill>
              <a:latin typeface="Arial (títulos)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gray">
          <a:xfrm>
            <a:off x="421277" y="1124744"/>
            <a:ext cx="8179333" cy="411124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500" dirty="0">
              <a:solidFill>
                <a:schemeClr val="bg1"/>
              </a:solidFill>
              <a:latin typeface="Arial (títulos)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Pacaembu</a:t>
            </a:r>
            <a:endParaRPr lang="pt-BR" dirty="0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31800" y="1124744"/>
            <a:ext cx="2520000" cy="411124"/>
          </a:xfrm>
          <a:prstGeom prst="rect">
            <a:avLst/>
          </a:prstGeom>
          <a:solidFill>
            <a:srgbClr val="227D9A"/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53975" tIns="53975" rIns="53975" bIns="539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Objeto da Parceria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987824" y="1137643"/>
            <a:ext cx="5430676" cy="344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pt-BR" altLang="zh-CN" sz="1400" dirty="0" smtClean="0">
                <a:latin typeface="Arial (títulos)"/>
                <a:cs typeface="Calibri" panose="020F0502020204030204" pitchFamily="34" charset="0"/>
              </a:rPr>
              <a:t>Reforma e operação </a:t>
            </a:r>
            <a:r>
              <a:rPr lang="pt-BR" altLang="zh-CN" sz="1400" dirty="0">
                <a:latin typeface="Arial (títulos)"/>
                <a:cs typeface="Calibri" panose="020F0502020204030204" pitchFamily="34" charset="0"/>
              </a:rPr>
              <a:t>do Estádio Pacaembu + Centro </a:t>
            </a:r>
            <a:r>
              <a:rPr lang="pt-BR" altLang="zh-CN" sz="1400" dirty="0" smtClean="0">
                <a:latin typeface="Arial (títulos)"/>
                <a:cs typeface="Calibri" panose="020F0502020204030204" pitchFamily="34" charset="0"/>
              </a:rPr>
              <a:t>Poliesportivo</a:t>
            </a:r>
            <a:endParaRPr lang="pt-BR" altLang="zh-CN" sz="1400" dirty="0">
              <a:latin typeface="Arial (títulos)"/>
              <a:cs typeface="Calibri" panose="020F0502020204030204" pitchFamily="34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431800" y="1665722"/>
            <a:ext cx="2520000" cy="411124"/>
          </a:xfrm>
          <a:prstGeom prst="rect">
            <a:avLst/>
          </a:prstGeom>
          <a:solidFill>
            <a:srgbClr val="227D9A"/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53975" tIns="53975" rIns="53975" bIns="539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Modalidade Prevista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987824" y="1683071"/>
            <a:ext cx="5430676" cy="344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pt-BR" altLang="zh-CN" sz="1400" dirty="0" smtClean="0">
                <a:latin typeface="Arial (títulos)"/>
                <a:cs typeface="Calibri" panose="020F0502020204030204" pitchFamily="34" charset="0"/>
              </a:rPr>
              <a:t>Concessão comum</a:t>
            </a:r>
            <a:endParaRPr lang="pt-BR" altLang="zh-CN" sz="1400" dirty="0">
              <a:latin typeface="Arial (títulos)"/>
              <a:cs typeface="Calibri" panose="020F0502020204030204" pitchFamily="34" charset="0"/>
            </a:endParaRPr>
          </a:p>
        </p:txBody>
      </p:sp>
      <p:sp>
        <p:nvSpPr>
          <p:cNvPr id="34" name="Rectangle 27"/>
          <p:cNvSpPr>
            <a:spLocks noChangeArrowheads="1"/>
          </p:cNvSpPr>
          <p:nvPr/>
        </p:nvSpPr>
        <p:spPr bwMode="gray">
          <a:xfrm>
            <a:off x="421277" y="2203333"/>
            <a:ext cx="8181510" cy="4104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500" dirty="0">
              <a:solidFill>
                <a:schemeClr val="bg1"/>
              </a:solidFill>
              <a:latin typeface="Arial (títulos)"/>
            </a:endParaRP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431800" y="2203333"/>
            <a:ext cx="2520000" cy="410400"/>
          </a:xfrm>
          <a:prstGeom prst="rect">
            <a:avLst/>
          </a:prstGeom>
          <a:solidFill>
            <a:srgbClr val="227D9A"/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53975" tIns="53975" rIns="53975" bIns="539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Status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2987824" y="2270803"/>
            <a:ext cx="5574692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Previsão de lançamento do edital de concessão em janeiro 2019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4572000" y="3381347"/>
            <a:ext cx="3990806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pt-BR" sz="1400" dirty="0"/>
              <a:t>Nova </a:t>
            </a:r>
            <a:r>
              <a:rPr lang="pt-BR" sz="1400" dirty="0" smtClean="0"/>
              <a:t>Capacidade: 26.824 assentos;</a:t>
            </a:r>
            <a:endParaRPr lang="pt-BR" sz="1400" dirty="0"/>
          </a:p>
          <a:p>
            <a:pPr marL="285750" indent="-285750">
              <a:buFont typeface="Wingdings" pitchFamily="2" charset="2"/>
              <a:buChar char="§"/>
            </a:pPr>
            <a:r>
              <a:rPr lang="pt-BR" sz="1400" dirty="0"/>
              <a:t>18.000m² de ABL;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pt-BR" sz="1400" dirty="0"/>
              <a:t>652 vagas de estacionamento;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altLang="pt-BR" sz="1400" dirty="0" smtClean="0"/>
              <a:t>Reforma </a:t>
            </a:r>
            <a:r>
              <a:rPr lang="pt-BR" altLang="pt-BR" sz="1400" dirty="0"/>
              <a:t>dos </a:t>
            </a:r>
            <a:r>
              <a:rPr lang="pt-BR" altLang="pt-BR" sz="1400" dirty="0" smtClean="0"/>
              <a:t>assentos, </a:t>
            </a:r>
            <a:r>
              <a:rPr lang="pt-BR" altLang="pt-BR" sz="1400" dirty="0"/>
              <a:t>vestiários, </a:t>
            </a:r>
            <a:r>
              <a:rPr lang="pt-BR" altLang="pt-BR" sz="1400" dirty="0" smtClean="0"/>
              <a:t>sanitários, </a:t>
            </a:r>
            <a:r>
              <a:rPr lang="pt-BR" altLang="pt-BR" sz="1400" dirty="0"/>
              <a:t>lanchonetes, </a:t>
            </a:r>
            <a:r>
              <a:rPr lang="pt-BR" altLang="pt-BR" sz="1400" dirty="0" smtClean="0"/>
              <a:t>acessos e equipamentos poliesportivos</a:t>
            </a:r>
            <a:endParaRPr lang="pt-BR" altLang="pt-BR" sz="1400" dirty="0"/>
          </a:p>
        </p:txBody>
      </p:sp>
      <p:sp>
        <p:nvSpPr>
          <p:cNvPr id="32" name="CaixaDeTexto 13"/>
          <p:cNvSpPr txBox="1"/>
          <p:nvPr/>
        </p:nvSpPr>
        <p:spPr>
          <a:xfrm>
            <a:off x="3389796" y="5498068"/>
            <a:ext cx="5142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itchFamily="2" charset="2"/>
              <a:buChar char="§"/>
            </a:pPr>
            <a:r>
              <a:rPr lang="pt-BR" sz="1400" dirty="0" smtClean="0"/>
              <a:t>Valor de Contrato: </a:t>
            </a:r>
            <a:r>
              <a:rPr lang="pt-BR" sz="1400" dirty="0"/>
              <a:t>~</a:t>
            </a:r>
            <a:r>
              <a:rPr lang="pt-BR" sz="1400" dirty="0" smtClean="0"/>
              <a:t>US$ 180 milhões (estimado)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pt-BR" sz="1400" dirty="0"/>
              <a:t>35 anos de </a:t>
            </a:r>
            <a:r>
              <a:rPr lang="pt-BR" sz="1400" dirty="0" smtClean="0"/>
              <a:t>contrato</a:t>
            </a:r>
            <a:endParaRPr lang="pt-BR" sz="1400" dirty="0"/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750"/>
                    </a14:imgEffect>
                  </a14:imgLayer>
                </a14:imgProps>
              </a:ext>
            </a:extLst>
          </a:blip>
          <a:srcRect l="15174" t="21255" r="6832" b="13579"/>
          <a:stretch/>
        </p:blipFill>
        <p:spPr bwMode="auto">
          <a:xfrm>
            <a:off x="421277" y="3065305"/>
            <a:ext cx="3862691" cy="2019879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3" name="CaixaDeTexto 13"/>
          <p:cNvSpPr txBox="1"/>
          <p:nvPr/>
        </p:nvSpPr>
        <p:spPr>
          <a:xfrm>
            <a:off x="4572000" y="3065305"/>
            <a:ext cx="3921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400" b="1" dirty="0" smtClean="0"/>
              <a:t>Reformas pretendidas</a:t>
            </a:r>
            <a:endParaRPr lang="pt-BR" sz="1400" b="1" dirty="0"/>
          </a:p>
        </p:txBody>
      </p:sp>
      <p:cxnSp>
        <p:nvCxnSpPr>
          <p:cNvPr id="44" name="Conector reto 43"/>
          <p:cNvCxnSpPr/>
          <p:nvPr/>
        </p:nvCxnSpPr>
        <p:spPr>
          <a:xfrm>
            <a:off x="4572000" y="3371411"/>
            <a:ext cx="3921953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1002770" y="5194089"/>
            <a:ext cx="2237062" cy="11872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Aspectos </a:t>
            </a:r>
            <a:r>
              <a:rPr lang="pt-BR" sz="1400" b="1" dirty="0" smtClean="0">
                <a:solidFill>
                  <a:schemeClr val="bg1"/>
                </a:solidFill>
              </a:rPr>
              <a:t>do contrato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7"/>
          <p:cNvSpPr>
            <a:spLocks noChangeArrowheads="1"/>
          </p:cNvSpPr>
          <p:nvPr/>
        </p:nvSpPr>
        <p:spPr bwMode="gray">
          <a:xfrm>
            <a:off x="421277" y="1657271"/>
            <a:ext cx="8179333" cy="411124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500" dirty="0">
              <a:solidFill>
                <a:schemeClr val="bg1"/>
              </a:solidFill>
              <a:latin typeface="Arial (títulos)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gray">
          <a:xfrm>
            <a:off x="421277" y="1116293"/>
            <a:ext cx="8179333" cy="411124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500" dirty="0">
              <a:solidFill>
                <a:schemeClr val="bg1"/>
              </a:solidFill>
              <a:latin typeface="Arial (títulos)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Fundo Imobiliário</a:t>
            </a:r>
            <a:endParaRPr lang="pt-BR" dirty="0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31800" y="1116293"/>
            <a:ext cx="2520000" cy="411124"/>
          </a:xfrm>
          <a:prstGeom prst="rect">
            <a:avLst/>
          </a:prstGeom>
          <a:solidFill>
            <a:srgbClr val="227D9A"/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53975" tIns="53975" rIns="53975" bIns="539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Objeto da Parceria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987824" y="1129192"/>
            <a:ext cx="5430676" cy="344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pt-BR" altLang="zh-CN" sz="1400" dirty="0" smtClean="0">
                <a:latin typeface="Arial (títulos)"/>
                <a:cs typeface="Calibri" panose="020F0502020204030204" pitchFamily="34" charset="0"/>
              </a:rPr>
              <a:t>Fundo para </a:t>
            </a:r>
            <a:r>
              <a:rPr lang="pt-BR" altLang="zh-CN" sz="1400" dirty="0">
                <a:latin typeface="Arial (títulos)"/>
                <a:cs typeface="Calibri" panose="020F0502020204030204" pitchFamily="34" charset="0"/>
              </a:rPr>
              <a:t>gestão </a:t>
            </a:r>
            <a:r>
              <a:rPr lang="pt-BR" sz="1400" dirty="0">
                <a:latin typeface="Arial (títulos)"/>
                <a:cs typeface="Calibri" panose="020F0502020204030204" pitchFamily="34" charset="0"/>
              </a:rPr>
              <a:t>dos ativos </a:t>
            </a:r>
            <a:r>
              <a:rPr lang="pt-BR" sz="1400" dirty="0" smtClean="0">
                <a:latin typeface="Arial (títulos)"/>
                <a:cs typeface="Calibri" panose="020F0502020204030204" pitchFamily="34" charset="0"/>
              </a:rPr>
              <a:t>imobiliários da </a:t>
            </a:r>
            <a:r>
              <a:rPr lang="pt-BR" sz="1400" dirty="0">
                <a:latin typeface="Arial (títulos)"/>
                <a:cs typeface="Calibri" panose="020F0502020204030204" pitchFamily="34" charset="0"/>
              </a:rPr>
              <a:t>Prefeitura</a:t>
            </a:r>
            <a:endParaRPr lang="pt-BR" altLang="zh-CN" sz="1400" dirty="0">
              <a:latin typeface="Arial (títulos)"/>
              <a:cs typeface="Calibri" panose="020F0502020204030204" pitchFamily="34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431800" y="1657271"/>
            <a:ext cx="2520000" cy="411124"/>
          </a:xfrm>
          <a:prstGeom prst="rect">
            <a:avLst/>
          </a:prstGeom>
          <a:solidFill>
            <a:srgbClr val="227D9A"/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53975" tIns="53975" rIns="53975" bIns="539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Modalidade Prevista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987824" y="1674620"/>
            <a:ext cx="5430676" cy="344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pt-BR" altLang="zh-CN" sz="1400" dirty="0" smtClean="0">
                <a:latin typeface="Arial (títulos)"/>
                <a:cs typeface="Calibri" panose="020F0502020204030204" pitchFamily="34" charset="0"/>
              </a:rPr>
              <a:t>Venda e outros</a:t>
            </a:r>
            <a:endParaRPr lang="pt-BR" altLang="zh-CN" sz="1400" dirty="0">
              <a:latin typeface="Arial (títulos)"/>
              <a:cs typeface="Calibri" panose="020F0502020204030204" pitchFamily="34" charset="0"/>
            </a:endParaRPr>
          </a:p>
        </p:txBody>
      </p:sp>
      <p:sp>
        <p:nvSpPr>
          <p:cNvPr id="34" name="Rectangle 27"/>
          <p:cNvSpPr>
            <a:spLocks noChangeArrowheads="1"/>
          </p:cNvSpPr>
          <p:nvPr/>
        </p:nvSpPr>
        <p:spPr bwMode="gray">
          <a:xfrm>
            <a:off x="421277" y="2194882"/>
            <a:ext cx="8179333" cy="411124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500" dirty="0">
              <a:solidFill>
                <a:schemeClr val="bg1"/>
              </a:solidFill>
              <a:latin typeface="Arial (títulos)"/>
            </a:endParaRP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431800" y="2194882"/>
            <a:ext cx="2520000" cy="411124"/>
          </a:xfrm>
          <a:prstGeom prst="rect">
            <a:avLst/>
          </a:prstGeom>
          <a:solidFill>
            <a:srgbClr val="227D9A"/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53975" tIns="53975" rIns="53975" bIns="539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Status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2987824" y="2273241"/>
            <a:ext cx="5790716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pt-BR" sz="1400" dirty="0" smtClean="0"/>
              <a:t>Diagnóstico de 314 imóveis será finalizado em dezembro 2018</a:t>
            </a:r>
            <a:endParaRPr lang="pt-BR" sz="1400" dirty="0"/>
          </a:p>
        </p:txBody>
      </p:sp>
      <p:sp>
        <p:nvSpPr>
          <p:cNvPr id="12" name="CaixaDeTexto 1"/>
          <p:cNvSpPr txBox="1"/>
          <p:nvPr/>
        </p:nvSpPr>
        <p:spPr>
          <a:xfrm>
            <a:off x="3921438" y="3337817"/>
            <a:ext cx="4679172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9968" indent="-319968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</a:pPr>
            <a:r>
              <a:rPr lang="pt-BR" sz="1400" b="1" dirty="0" smtClean="0">
                <a:latin typeface="+mj-lt"/>
                <a:cs typeface="Times New Roman" pitchFamily="18" charset="0"/>
              </a:rPr>
              <a:t>Agente </a:t>
            </a:r>
            <a:r>
              <a:rPr lang="pt-BR" sz="1400" b="1" dirty="0">
                <a:latin typeface="+mj-lt"/>
                <a:cs typeface="Times New Roman" pitchFamily="18" charset="0"/>
              </a:rPr>
              <a:t>estruturador especializado </a:t>
            </a:r>
            <a:r>
              <a:rPr lang="pt-BR" sz="1400" dirty="0">
                <a:latin typeface="+mj-lt"/>
                <a:cs typeface="Times New Roman" pitchFamily="18" charset="0"/>
              </a:rPr>
              <a:t>em negócios </a:t>
            </a:r>
            <a:r>
              <a:rPr lang="pt-BR" sz="1400" dirty="0" smtClean="0">
                <a:latin typeface="+mj-lt"/>
                <a:cs typeface="Times New Roman" pitchFamily="18" charset="0"/>
              </a:rPr>
              <a:t>imobiliários contratado para realizar diagnóstico</a:t>
            </a:r>
            <a:endParaRPr lang="pt-BR" sz="1400" dirty="0">
              <a:latin typeface="+mj-lt"/>
              <a:cs typeface="Times New Roman" pitchFamily="18" charset="0"/>
            </a:endParaRPr>
          </a:p>
          <a:p>
            <a:pPr marL="319968" indent="-319968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</a:pPr>
            <a:r>
              <a:rPr lang="pt-BR" sz="1400" dirty="0" smtClean="0">
                <a:latin typeface="+mj-lt"/>
                <a:cs typeface="Times New Roman" pitchFamily="18" charset="0"/>
              </a:rPr>
              <a:t>Indicação das </a:t>
            </a:r>
            <a:r>
              <a:rPr lang="pt-BR" sz="1400" b="1" dirty="0">
                <a:latin typeface="+mj-lt"/>
                <a:cs typeface="Times New Roman" pitchFamily="18" charset="0"/>
              </a:rPr>
              <a:t>melhores oportunidades de negócio com os ativos</a:t>
            </a:r>
            <a:r>
              <a:rPr lang="pt-BR" sz="1400" dirty="0">
                <a:latin typeface="+mj-lt"/>
                <a:cs typeface="Times New Roman" pitchFamily="18" charset="0"/>
              </a:rPr>
              <a:t> </a:t>
            </a:r>
            <a:r>
              <a:rPr lang="pt-BR" sz="1400" dirty="0" smtClean="0">
                <a:latin typeface="+mj-lt"/>
                <a:cs typeface="Times New Roman" pitchFamily="18" charset="0"/>
              </a:rPr>
              <a:t>imobiliários</a:t>
            </a:r>
          </a:p>
          <a:p>
            <a:pPr marL="319968" indent="-319968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</a:pPr>
            <a:r>
              <a:rPr lang="pt-BR" sz="1400" dirty="0" smtClean="0">
                <a:latin typeface="+mj-lt"/>
                <a:cs typeface="Times New Roman" pitchFamily="18" charset="0"/>
              </a:rPr>
              <a:t>Indicação </a:t>
            </a:r>
            <a:r>
              <a:rPr lang="pt-BR" sz="1400" dirty="0">
                <a:latin typeface="+mj-lt"/>
                <a:cs typeface="Times New Roman" pitchFamily="18" charset="0"/>
              </a:rPr>
              <a:t>da </a:t>
            </a:r>
            <a:r>
              <a:rPr lang="pt-BR" sz="1400" b="1" dirty="0">
                <a:latin typeface="+mj-lt"/>
                <a:cs typeface="Times New Roman" pitchFamily="18" charset="0"/>
              </a:rPr>
              <a:t>possibilidade de criação do fundo </a:t>
            </a:r>
            <a:r>
              <a:rPr lang="pt-BR" sz="1400" dirty="0" smtClean="0">
                <a:latin typeface="+mj-lt"/>
                <a:cs typeface="Times New Roman" pitchFamily="18" charset="0"/>
              </a:rPr>
              <a:t>imobiliário</a:t>
            </a:r>
            <a:endParaRPr lang="pt-BR" sz="1400" dirty="0">
              <a:latin typeface="+mj-lt"/>
              <a:cs typeface="Times New Roman" pitchFamily="18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467544" y="3212976"/>
            <a:ext cx="3360373" cy="252028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89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7"/>
          <p:cNvSpPr>
            <a:spLocks noChangeArrowheads="1"/>
          </p:cNvSpPr>
          <p:nvPr/>
        </p:nvSpPr>
        <p:spPr bwMode="gray">
          <a:xfrm>
            <a:off x="421277" y="1665722"/>
            <a:ext cx="8179333" cy="411124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500" dirty="0">
              <a:solidFill>
                <a:schemeClr val="bg1"/>
              </a:solidFill>
              <a:latin typeface="Arial (títulos)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gray">
          <a:xfrm>
            <a:off x="421277" y="1124744"/>
            <a:ext cx="8179333" cy="411124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500" dirty="0">
              <a:solidFill>
                <a:schemeClr val="bg1"/>
              </a:solidFill>
              <a:latin typeface="Arial (títulos)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SPTuris</a:t>
            </a:r>
            <a:r>
              <a:rPr lang="pt-BR" dirty="0" smtClean="0"/>
              <a:t> / Anhembi</a:t>
            </a:r>
            <a:endParaRPr lang="pt-BR" dirty="0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31800" y="1124744"/>
            <a:ext cx="2520000" cy="411124"/>
          </a:xfrm>
          <a:prstGeom prst="rect">
            <a:avLst/>
          </a:prstGeom>
          <a:solidFill>
            <a:srgbClr val="227D9A"/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53975" tIns="53975" rIns="53975" bIns="539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Objeto da Parceria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987824" y="1137643"/>
            <a:ext cx="543067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pt-BR" altLang="zh-CN" sz="1400" dirty="0" err="1" smtClean="0">
                <a:latin typeface="Arial (títulos)"/>
                <a:cs typeface="Calibri" panose="020F0502020204030204" pitchFamily="34" charset="0"/>
              </a:rPr>
              <a:t>SPTuris</a:t>
            </a:r>
            <a:r>
              <a:rPr lang="pt-BR" altLang="zh-CN" sz="1400" dirty="0" smtClean="0">
                <a:latin typeface="Arial (títulos)"/>
                <a:cs typeface="Calibri" panose="020F0502020204030204" pitchFamily="34" charset="0"/>
              </a:rPr>
              <a:t> S/A</a:t>
            </a:r>
            <a:endParaRPr lang="pt-BR" altLang="zh-CN" sz="1400" dirty="0">
              <a:latin typeface="Arial (títulos)"/>
              <a:cs typeface="Calibri" panose="020F0502020204030204" pitchFamily="34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431800" y="1665722"/>
            <a:ext cx="2520000" cy="411124"/>
          </a:xfrm>
          <a:prstGeom prst="rect">
            <a:avLst/>
          </a:prstGeom>
          <a:solidFill>
            <a:srgbClr val="227D9A"/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53975" tIns="53975" rIns="53975" bIns="539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Modalidade Prevista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987824" y="1683071"/>
            <a:ext cx="5430676" cy="344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pt-BR" altLang="zh-CN" sz="1400" dirty="0" smtClean="0">
                <a:latin typeface="Arial (títulos)"/>
                <a:cs typeface="Calibri" panose="020F0502020204030204" pitchFamily="34" charset="0"/>
              </a:rPr>
              <a:t>Privatização</a:t>
            </a:r>
            <a:endParaRPr lang="pt-BR" altLang="zh-CN" sz="1400" dirty="0">
              <a:latin typeface="Arial (títulos)"/>
              <a:cs typeface="Calibri" panose="020F0502020204030204" pitchFamily="34" charset="0"/>
            </a:endParaRPr>
          </a:p>
        </p:txBody>
      </p:sp>
      <p:sp>
        <p:nvSpPr>
          <p:cNvPr id="34" name="Rectangle 27"/>
          <p:cNvSpPr>
            <a:spLocks noChangeArrowheads="1"/>
          </p:cNvSpPr>
          <p:nvPr/>
        </p:nvSpPr>
        <p:spPr bwMode="gray">
          <a:xfrm>
            <a:off x="421277" y="2203333"/>
            <a:ext cx="8179333" cy="560696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500" dirty="0">
              <a:solidFill>
                <a:schemeClr val="bg1"/>
              </a:solidFill>
              <a:latin typeface="Arial (títulos)"/>
            </a:endParaRP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431800" y="2203333"/>
            <a:ext cx="2520000" cy="560696"/>
          </a:xfrm>
          <a:prstGeom prst="rect">
            <a:avLst/>
          </a:prstGeom>
          <a:solidFill>
            <a:srgbClr val="227D9A"/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53975" tIns="53975" rIns="53975" bIns="539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Status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2987824" y="2305442"/>
            <a:ext cx="5790716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Em processo de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estruturação da venda. Previsão de conclusão da venda para 2019</a:t>
            </a:r>
          </a:p>
        </p:txBody>
      </p:sp>
      <p:sp>
        <p:nvSpPr>
          <p:cNvPr id="12" name="object 2"/>
          <p:cNvSpPr/>
          <p:nvPr/>
        </p:nvSpPr>
        <p:spPr>
          <a:xfrm>
            <a:off x="539552" y="3308990"/>
            <a:ext cx="3971391" cy="24242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400"/>
          </a:p>
        </p:txBody>
      </p:sp>
      <p:sp>
        <p:nvSpPr>
          <p:cNvPr id="13" name="CaixaDeTexto 13"/>
          <p:cNvSpPr txBox="1"/>
          <p:nvPr/>
        </p:nvSpPr>
        <p:spPr>
          <a:xfrm>
            <a:off x="4572000" y="2862222"/>
            <a:ext cx="402861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</a:pPr>
            <a:r>
              <a:rPr lang="pt-BR" sz="1400" dirty="0" smtClean="0"/>
              <a:t>Ações detidas pela Prefeitura a serem </a:t>
            </a:r>
            <a:r>
              <a:rPr lang="pt-BR" sz="1400" b="1" dirty="0" smtClean="0"/>
              <a:t>leiloadas na Bolsa de Valores de São Paulo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</a:pPr>
            <a:r>
              <a:rPr lang="pt-BR" sz="1400" dirty="0" smtClean="0"/>
              <a:t>Até </a:t>
            </a:r>
            <a:r>
              <a:rPr lang="pt-BR" sz="1400" b="1" dirty="0" smtClean="0"/>
              <a:t>1.680.000 </a:t>
            </a:r>
            <a:r>
              <a:rPr lang="pt-BR" sz="1400" b="1" dirty="0"/>
              <a:t>m² </a:t>
            </a:r>
            <a:r>
              <a:rPr lang="pt-BR" sz="1400" b="1" dirty="0" smtClean="0"/>
              <a:t>de </a:t>
            </a:r>
            <a:r>
              <a:rPr lang="pt-BR" sz="1400" b="1" dirty="0"/>
              <a:t>á</a:t>
            </a:r>
            <a:r>
              <a:rPr lang="pt-BR" sz="1400" b="1" dirty="0" smtClean="0"/>
              <a:t>rea </a:t>
            </a:r>
            <a:r>
              <a:rPr lang="pt-BR" sz="1400" b="1" dirty="0"/>
              <a:t>disponível </a:t>
            </a:r>
            <a:r>
              <a:rPr lang="pt-BR" sz="1400" dirty="0"/>
              <a:t>para </a:t>
            </a:r>
            <a:r>
              <a:rPr lang="pt-BR" sz="1400" dirty="0" smtClean="0"/>
              <a:t>desenvolvimento:</a:t>
            </a:r>
            <a:endParaRPr lang="pt-BR" sz="1400" dirty="0"/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</a:pPr>
            <a:r>
              <a:rPr lang="pt-BR" sz="1400" dirty="0" smtClean="0"/>
              <a:t>Pavilhão </a:t>
            </a:r>
            <a:r>
              <a:rPr lang="pt-BR" sz="1400" dirty="0"/>
              <a:t>de exposições: 74.000 m²  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</a:pPr>
            <a:r>
              <a:rPr lang="pt-BR" sz="1400" dirty="0" smtClean="0"/>
              <a:t>Palácio </a:t>
            </a:r>
            <a:r>
              <a:rPr lang="pt-BR" sz="1400" dirty="0"/>
              <a:t>de Convenções: 36.000 m² 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</a:pPr>
            <a:r>
              <a:rPr lang="pt-BR" sz="1400" dirty="0" smtClean="0"/>
              <a:t>Sambódromo</a:t>
            </a:r>
            <a:r>
              <a:rPr lang="pt-BR" sz="1400" dirty="0"/>
              <a:t>: ~110.000 </a:t>
            </a:r>
            <a:r>
              <a:rPr lang="pt-BR" sz="1400" dirty="0" smtClean="0"/>
              <a:t>m²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</a:pPr>
            <a:r>
              <a:rPr lang="pt-BR" sz="1400" dirty="0" smtClean="0"/>
              <a:t>Edifícios garagem, imóveis residenciais e comerciais</a:t>
            </a:r>
            <a:r>
              <a:rPr lang="pt-BR" sz="1400" dirty="0"/>
              <a:t>: ~700.000 </a:t>
            </a:r>
            <a:r>
              <a:rPr lang="pt-BR" sz="1400" dirty="0" smtClean="0"/>
              <a:t>m²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</a:pPr>
            <a:r>
              <a:rPr lang="pt-BR" sz="1400" dirty="0" smtClean="0"/>
              <a:t>O </a:t>
            </a:r>
            <a:r>
              <a:rPr lang="pt-BR" sz="1400" dirty="0"/>
              <a:t>Anhembi é reconhecido como </a:t>
            </a:r>
            <a:r>
              <a:rPr lang="pt-BR" sz="1400" dirty="0" smtClean="0"/>
              <a:t>um </a:t>
            </a:r>
            <a:r>
              <a:rPr lang="pt-BR" sz="1400" b="1" dirty="0"/>
              <a:t>ativo de </a:t>
            </a:r>
            <a:r>
              <a:rPr lang="pt-BR" sz="1400" b="1" dirty="0" smtClean="0"/>
              <a:t>eventos de </a:t>
            </a:r>
            <a:r>
              <a:rPr lang="pt-BR" sz="1400" b="1" dirty="0"/>
              <a:t>classe </a:t>
            </a:r>
            <a:r>
              <a:rPr lang="pt-BR" sz="1400" b="1" dirty="0" smtClean="0"/>
              <a:t>mundial</a:t>
            </a:r>
          </a:p>
        </p:txBody>
      </p:sp>
    </p:spTree>
    <p:extLst>
      <p:ext uri="{BB962C8B-B14F-4D97-AF65-F5344CB8AC3E}">
        <p14:creationId xmlns:p14="http://schemas.microsoft.com/office/powerpoint/2010/main" val="17688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heme/theme1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2551</TotalTime>
  <Words>1231</Words>
  <Application>Microsoft Office PowerPoint</Application>
  <PresentationFormat>Apresentação na tela (4:3)</PresentationFormat>
  <Paragraphs>253</Paragraphs>
  <Slides>22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24" baseType="lpstr">
      <vt:lpstr>2_Personalizar design</vt:lpstr>
      <vt:lpstr>Personalizar design</vt:lpstr>
      <vt:lpstr>Plano Municipal de Desestatização</vt:lpstr>
      <vt:lpstr>São Paulo</vt:lpstr>
      <vt:lpstr>Desestatização no Município de São Paulo</vt:lpstr>
      <vt:lpstr>Priorização de Projetos</vt:lpstr>
      <vt:lpstr>Apoio na modelagem dos Projetos</vt:lpstr>
      <vt:lpstr>Apresentação do PowerPoint</vt:lpstr>
      <vt:lpstr>Pacaembu</vt:lpstr>
      <vt:lpstr>Fundo Imobiliário</vt:lpstr>
      <vt:lpstr>SPTuris / Anhembi</vt:lpstr>
      <vt:lpstr>Parques</vt:lpstr>
      <vt:lpstr>Mercados Municipais</vt:lpstr>
      <vt:lpstr>Interlagos</vt:lpstr>
      <vt:lpstr>Terminais de Ônibus</vt:lpstr>
      <vt:lpstr>Apresentação do PowerPoint</vt:lpstr>
      <vt:lpstr>Estacionamento Rotativo</vt:lpstr>
      <vt:lpstr>Cemitérios / Serviços Funerários</vt:lpstr>
      <vt:lpstr>Limpeza Urbana</vt:lpstr>
      <vt:lpstr>Unidades Educacionais</vt:lpstr>
      <vt:lpstr>Apresentação do PowerPoint</vt:lpstr>
      <vt:lpstr>Desafios enfrentados</vt:lpstr>
      <vt:lpstr>Outros desafios para o futuro</vt:lpstr>
      <vt:lpstr>Obrigado!</vt:lpstr>
    </vt:vector>
  </TitlesOfParts>
  <Company>Prodam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Isabela Correia Giannella</dc:creator>
  <cp:lastModifiedBy>Thiago Coelho Toscano</cp:lastModifiedBy>
  <cp:revision>178</cp:revision>
  <cp:lastPrinted>2018-08-03T18:00:28Z</cp:lastPrinted>
  <dcterms:created xsi:type="dcterms:W3CDTF">2018-03-12T18:47:16Z</dcterms:created>
  <dcterms:modified xsi:type="dcterms:W3CDTF">2018-11-21T17:32:30Z</dcterms:modified>
</cp:coreProperties>
</file>